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4" r:id="rId2"/>
  </p:sldMasterIdLst>
  <p:sldIdLst>
    <p:sldId id="276" r:id="rId3"/>
    <p:sldId id="256" r:id="rId4"/>
    <p:sldId id="269" r:id="rId5"/>
    <p:sldId id="273" r:id="rId6"/>
    <p:sldId id="261" r:id="rId7"/>
    <p:sldId id="274" r:id="rId8"/>
    <p:sldId id="260" r:id="rId9"/>
    <p:sldId id="259" r:id="rId10"/>
    <p:sldId id="262" r:id="rId11"/>
    <p:sldId id="263" r:id="rId12"/>
    <p:sldId id="264" r:id="rId13"/>
    <p:sldId id="265" r:id="rId14"/>
    <p:sldId id="266" r:id="rId15"/>
    <p:sldId id="267" r:id="rId16"/>
    <p:sldId id="268" r:id="rId17"/>
    <p:sldId id="272" r:id="rId18"/>
    <p:sldId id="270" r:id="rId19"/>
    <p:sldId id="271" r:id="rId20"/>
    <p:sldId id="258" r:id="rId21"/>
    <p:sldId id="257" r:id="rId22"/>
    <p:sldId id="275" r:id="rId2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87A79D2A-CE39-4D39-AD5E-79F02F0F0952}">
          <p14:sldIdLst>
            <p14:sldId id="276"/>
            <p14:sldId id="256"/>
            <p14:sldId id="269"/>
            <p14:sldId id="273"/>
          </p14:sldIdLst>
        </p14:section>
        <p14:section name="Azure" id="{D2A76EE9-3249-4FC6-9EB9-983D49C5761B}">
          <p14:sldIdLst>
            <p14:sldId id="261"/>
            <p14:sldId id="274"/>
            <p14:sldId id="260"/>
            <p14:sldId id="259"/>
            <p14:sldId id="262"/>
            <p14:sldId id="263"/>
            <p14:sldId id="264"/>
            <p14:sldId id="265"/>
            <p14:sldId id="266"/>
            <p14:sldId id="267"/>
            <p14:sldId id="268"/>
          </p14:sldIdLst>
        </p14:section>
        <p14:section name=".NET" id="{B2E467F1-1FDD-4509-B889-6CC4E7574F50}">
          <p14:sldIdLst>
            <p14:sldId id="272"/>
          </p14:sldIdLst>
        </p14:section>
        <p14:section name="Microsoft 365" id="{132E9575-B06C-449A-9D8B-FAB90D2136C7}">
          <p14:sldIdLst>
            <p14:sldId id="270"/>
            <p14:sldId id="271"/>
          </p14:sldIdLst>
        </p14:section>
        <p14:section name="Windows Terminal" id="{E9C63776-709A-4A17-A960-E9F00F4FFCBF}">
          <p14:sldIdLst>
            <p14:sldId id="258"/>
            <p14:sldId id="257"/>
          </p14:sldIdLst>
        </p14:section>
        <p14:section name="Final" id="{80E38B98-E43B-4FB8-826F-2F88D09E8397}">
          <p14:sldIdLst>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67D1BB-F3D5-4D9B-9811-D6830DFAE30D}" v="83" dt="2019-05-20T07:45:40.6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8016" autoAdjust="0"/>
    <p:restoredTop sz="94660"/>
  </p:normalViewPr>
  <p:slideViewPr>
    <p:cSldViewPr snapToGrid="0">
      <p:cViewPr varScale="1">
        <p:scale>
          <a:sx n="58" d="100"/>
          <a:sy n="58" d="100"/>
        </p:scale>
        <p:origin x="21" y="756"/>
      </p:cViewPr>
      <p:guideLst/>
    </p:cSldViewPr>
  </p:slideViewPr>
  <p:notesTextViewPr>
    <p:cViewPr>
      <p:scale>
        <a:sx n="1" d="1"/>
        <a:sy n="1" d="1"/>
      </p:scale>
      <p:origin x="0" y="0"/>
    </p:cViewPr>
  </p:notesTextViewPr>
  <p:sorterViewPr>
    <p:cViewPr varScale="1">
      <p:scale>
        <a:sx n="100" d="100"/>
        <a:sy n="100" d="100"/>
      </p:scale>
      <p:origin x="0" y="-1917"/>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microsoft.com/office/2016/11/relationships/changesInfo" Target="changesInfos/changesInfo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Ward" userId="75fbf278-a8ae-48b3-a5e5-c8ee58cad87f" providerId="ADAL" clId="{7867D1BB-F3D5-4D9B-9811-D6830DFAE30D}"/>
    <pc:docChg chg="undo custSel mod addSld modSld sldOrd addSection modSection">
      <pc:chgData name="Nick Ward" userId="75fbf278-a8ae-48b3-a5e5-c8ee58cad87f" providerId="ADAL" clId="{7867D1BB-F3D5-4D9B-9811-D6830DFAE30D}" dt="2019-05-20T07:45:40.646" v="1312"/>
      <pc:docMkLst>
        <pc:docMk/>
      </pc:docMkLst>
      <pc:sldChg chg="addSp delSp modSp modTransition">
        <pc:chgData name="Nick Ward" userId="75fbf278-a8ae-48b3-a5e5-c8ee58cad87f" providerId="ADAL" clId="{7867D1BB-F3D5-4D9B-9811-D6830DFAE30D}" dt="2019-05-20T07:43:01.433" v="1310" actId="6549"/>
        <pc:sldMkLst>
          <pc:docMk/>
          <pc:sldMk cId="1416809946" sldId="256"/>
        </pc:sldMkLst>
        <pc:spChg chg="mod">
          <ac:chgData name="Nick Ward" userId="75fbf278-a8ae-48b3-a5e5-c8ee58cad87f" providerId="ADAL" clId="{7867D1BB-F3D5-4D9B-9811-D6830DFAE30D}" dt="2019-05-20T00:02:46.891" v="63" actId="20577"/>
          <ac:spMkLst>
            <pc:docMk/>
            <pc:sldMk cId="1416809946" sldId="256"/>
            <ac:spMk id="2" creationId="{B73458EE-5585-4F3F-95EA-F204FA00D8FC}"/>
          </ac:spMkLst>
        </pc:spChg>
        <pc:spChg chg="add del">
          <ac:chgData name="Nick Ward" userId="75fbf278-a8ae-48b3-a5e5-c8ee58cad87f" providerId="ADAL" clId="{7867D1BB-F3D5-4D9B-9811-D6830DFAE30D}" dt="2019-05-20T07:42:46.645" v="1262"/>
          <ac:spMkLst>
            <pc:docMk/>
            <pc:sldMk cId="1416809946" sldId="256"/>
            <ac:spMk id="3" creationId="{0B6BEE4F-1E57-4BB6-911B-B1DFC3FA2C44}"/>
          </ac:spMkLst>
        </pc:spChg>
        <pc:spChg chg="add mod">
          <ac:chgData name="Nick Ward" userId="75fbf278-a8ae-48b3-a5e5-c8ee58cad87f" providerId="ADAL" clId="{7867D1BB-F3D5-4D9B-9811-D6830DFAE30D}" dt="2019-05-20T07:43:01.433" v="1310" actId="6549"/>
          <ac:spMkLst>
            <pc:docMk/>
            <pc:sldMk cId="1416809946" sldId="256"/>
            <ac:spMk id="4" creationId="{76E0E09D-7E41-4FA4-B4D8-3900D5BD83A9}"/>
          </ac:spMkLst>
        </pc:spChg>
      </pc:sldChg>
      <pc:sldChg chg="modSp">
        <pc:chgData name="Nick Ward" userId="75fbf278-a8ae-48b3-a5e5-c8ee58cad87f" providerId="ADAL" clId="{7867D1BB-F3D5-4D9B-9811-D6830DFAE30D}" dt="2019-05-20T04:01:30.309" v="321"/>
        <pc:sldMkLst>
          <pc:docMk/>
          <pc:sldMk cId="3084722469" sldId="257"/>
        </pc:sldMkLst>
        <pc:spChg chg="mod">
          <ac:chgData name="Nick Ward" userId="75fbf278-a8ae-48b3-a5e5-c8ee58cad87f" providerId="ADAL" clId="{7867D1BB-F3D5-4D9B-9811-D6830DFAE30D}" dt="2019-05-20T04:01:30.309" v="321"/>
          <ac:spMkLst>
            <pc:docMk/>
            <pc:sldMk cId="3084722469" sldId="257"/>
            <ac:spMk id="3" creationId="{22D6426F-9E95-4E37-A3A6-876E8B2D6CF1}"/>
          </ac:spMkLst>
        </pc:spChg>
      </pc:sldChg>
      <pc:sldChg chg="addSp delSp modSp new add ord modAnim">
        <pc:chgData name="Nick Ward" userId="75fbf278-a8ae-48b3-a5e5-c8ee58cad87f" providerId="ADAL" clId="{7867D1BB-F3D5-4D9B-9811-D6830DFAE30D}" dt="2019-05-20T00:02:02.714" v="46"/>
        <pc:sldMkLst>
          <pc:docMk/>
          <pc:sldMk cId="3718722320" sldId="258"/>
        </pc:sldMkLst>
        <pc:spChg chg="del mod">
          <ac:chgData name="Nick Ward" userId="75fbf278-a8ae-48b3-a5e5-c8ee58cad87f" providerId="ADAL" clId="{7867D1BB-F3D5-4D9B-9811-D6830DFAE30D}" dt="2019-05-20T00:00:37.689" v="43"/>
          <ac:spMkLst>
            <pc:docMk/>
            <pc:sldMk cId="3718722320" sldId="258"/>
            <ac:spMk id="3" creationId="{157029E3-043B-49EA-A39C-C13BFF0582DE}"/>
          </ac:spMkLst>
        </pc:spChg>
        <pc:picChg chg="add mod">
          <ac:chgData name="Nick Ward" userId="75fbf278-a8ae-48b3-a5e5-c8ee58cad87f" providerId="ADAL" clId="{7867D1BB-F3D5-4D9B-9811-D6830DFAE30D}" dt="2019-05-20T00:00:46.201" v="45" actId="14100"/>
          <ac:picMkLst>
            <pc:docMk/>
            <pc:sldMk cId="3718722320" sldId="258"/>
            <ac:picMk id="4" creationId="{4A8B0437-9259-4E6B-BD87-195832AA04AF}"/>
          </ac:picMkLst>
        </pc:picChg>
      </pc:sldChg>
      <pc:sldChg chg="addSp delSp modSp new add mod ord modTransition setBg chgLayout">
        <pc:chgData name="Nick Ward" userId="75fbf278-a8ae-48b3-a5e5-c8ee58cad87f" providerId="ADAL" clId="{7867D1BB-F3D5-4D9B-9811-D6830DFAE30D}" dt="2019-05-20T07:45:40.646" v="1312"/>
        <pc:sldMkLst>
          <pc:docMk/>
          <pc:sldMk cId="2835737780" sldId="259"/>
        </pc:sldMkLst>
        <pc:spChg chg="mod">
          <ac:chgData name="Nick Ward" userId="75fbf278-a8ae-48b3-a5e5-c8ee58cad87f" providerId="ADAL" clId="{7867D1BB-F3D5-4D9B-9811-D6830DFAE30D}" dt="2019-05-20T04:19:40.942" v="950" actId="26606"/>
          <ac:spMkLst>
            <pc:docMk/>
            <pc:sldMk cId="2835737780" sldId="259"/>
            <ac:spMk id="2" creationId="{7932D4E6-46DE-4250-8A50-93A62B1E16F1}"/>
          </ac:spMkLst>
        </pc:spChg>
        <pc:spChg chg="del">
          <ac:chgData name="Nick Ward" userId="75fbf278-a8ae-48b3-a5e5-c8ee58cad87f" providerId="ADAL" clId="{7867D1BB-F3D5-4D9B-9811-D6830DFAE30D}" dt="2019-05-20T00:03:44.353" v="66"/>
          <ac:spMkLst>
            <pc:docMk/>
            <pc:sldMk cId="2835737780" sldId="259"/>
            <ac:spMk id="3" creationId="{ED15250A-8A68-47DB-A328-A3FD8FEE59EA}"/>
          </ac:spMkLst>
        </pc:spChg>
        <pc:spChg chg="add mod">
          <ac:chgData name="Nick Ward" userId="75fbf278-a8ae-48b3-a5e5-c8ee58cad87f" providerId="ADAL" clId="{7867D1BB-F3D5-4D9B-9811-D6830DFAE30D}" dt="2019-05-20T04:33:35.993" v="1088" actId="12"/>
          <ac:spMkLst>
            <pc:docMk/>
            <pc:sldMk cId="2835737780" sldId="259"/>
            <ac:spMk id="4" creationId="{7CA86F76-5FB5-49F0-915B-0FAD358B06E6}"/>
          </ac:spMkLst>
        </pc:spChg>
        <pc:spChg chg="add del mod">
          <ac:chgData name="Nick Ward" userId="75fbf278-a8ae-48b3-a5e5-c8ee58cad87f" providerId="ADAL" clId="{7867D1BB-F3D5-4D9B-9811-D6830DFAE30D}" dt="2019-05-20T00:03:59.065" v="72"/>
          <ac:spMkLst>
            <pc:docMk/>
            <pc:sldMk cId="2835737780" sldId="259"/>
            <ac:spMk id="5" creationId="{8E3A6F42-FA99-4AE4-84BD-69F1084D7B54}"/>
          </ac:spMkLst>
        </pc:spChg>
        <pc:spChg chg="add del mod">
          <ac:chgData name="Nick Ward" userId="75fbf278-a8ae-48b3-a5e5-c8ee58cad87f" providerId="ADAL" clId="{7867D1BB-F3D5-4D9B-9811-D6830DFAE30D}" dt="2019-05-20T00:03:59.065" v="72"/>
          <ac:spMkLst>
            <pc:docMk/>
            <pc:sldMk cId="2835737780" sldId="259"/>
            <ac:spMk id="6" creationId="{4B328972-4028-4972-8D2B-08F73C342B40}"/>
          </ac:spMkLst>
        </pc:spChg>
      </pc:sldChg>
      <pc:sldChg chg="addSp delSp modSp new add mod ord modTransition setBg chgLayout">
        <pc:chgData name="Nick Ward" userId="75fbf278-a8ae-48b3-a5e5-c8ee58cad87f" providerId="ADAL" clId="{7867D1BB-F3D5-4D9B-9811-D6830DFAE30D}" dt="2019-05-20T07:45:38.721" v="1311"/>
        <pc:sldMkLst>
          <pc:docMk/>
          <pc:sldMk cId="3056392833" sldId="260"/>
        </pc:sldMkLst>
        <pc:spChg chg="del">
          <ac:chgData name="Nick Ward" userId="75fbf278-a8ae-48b3-a5e5-c8ee58cad87f" providerId="ADAL" clId="{7867D1BB-F3D5-4D9B-9811-D6830DFAE30D}" dt="2019-05-20T04:03:21.482" v="324"/>
          <ac:spMkLst>
            <pc:docMk/>
            <pc:sldMk cId="3056392833" sldId="260"/>
            <ac:spMk id="2" creationId="{65DEB7E9-7C61-417C-AC01-A137B17FA7DE}"/>
          </ac:spMkLst>
        </pc:spChg>
        <pc:spChg chg="del">
          <ac:chgData name="Nick Ward" userId="75fbf278-a8ae-48b3-a5e5-c8ee58cad87f" providerId="ADAL" clId="{7867D1BB-F3D5-4D9B-9811-D6830DFAE30D}" dt="2019-05-20T04:03:32.977" v="327"/>
          <ac:spMkLst>
            <pc:docMk/>
            <pc:sldMk cId="3056392833" sldId="260"/>
            <ac:spMk id="3" creationId="{E5009A22-5309-4BBF-92FF-E49679A5CA2D}"/>
          </ac:spMkLst>
        </pc:spChg>
        <pc:spChg chg="add del mod">
          <ac:chgData name="Nick Ward" userId="75fbf278-a8ae-48b3-a5e5-c8ee58cad87f" providerId="ADAL" clId="{7867D1BB-F3D5-4D9B-9811-D6830DFAE30D}" dt="2019-05-20T04:19:51.708" v="951" actId="26606"/>
          <ac:spMkLst>
            <pc:docMk/>
            <pc:sldMk cId="3056392833" sldId="260"/>
            <ac:spMk id="4" creationId="{1C617063-D265-423C-AABB-F956EB45531A}"/>
          </ac:spMkLst>
        </pc:spChg>
        <pc:spChg chg="add del mod">
          <ac:chgData name="Nick Ward" userId="75fbf278-a8ae-48b3-a5e5-c8ee58cad87f" providerId="ADAL" clId="{7867D1BB-F3D5-4D9B-9811-D6830DFAE30D}" dt="2019-05-20T04:03:23.565" v="326" actId="478"/>
          <ac:spMkLst>
            <pc:docMk/>
            <pc:sldMk cId="3056392833" sldId="260"/>
            <ac:spMk id="5" creationId="{31B2FFEB-7CC7-48D0-A47D-527BF047DBAF}"/>
          </ac:spMkLst>
        </pc:spChg>
        <pc:spChg chg="add mod">
          <ac:chgData name="Nick Ward" userId="75fbf278-a8ae-48b3-a5e5-c8ee58cad87f" providerId="ADAL" clId="{7867D1BB-F3D5-4D9B-9811-D6830DFAE30D}" dt="2019-05-20T04:19:51.708" v="951" actId="26606"/>
          <ac:spMkLst>
            <pc:docMk/>
            <pc:sldMk cId="3056392833" sldId="260"/>
            <ac:spMk id="6" creationId="{D88F20B5-B47F-4083-A94D-DEF3AF8ECB34}"/>
          </ac:spMkLst>
        </pc:spChg>
        <pc:spChg chg="add del mod">
          <ac:chgData name="Nick Ward" userId="75fbf278-a8ae-48b3-a5e5-c8ee58cad87f" providerId="ADAL" clId="{7867D1BB-F3D5-4D9B-9811-D6830DFAE30D}" dt="2019-05-20T04:03:37.924" v="328"/>
          <ac:spMkLst>
            <pc:docMk/>
            <pc:sldMk cId="3056392833" sldId="260"/>
            <ac:spMk id="7" creationId="{39A2D600-6E30-46DA-B299-376AE76B7B69}"/>
          </ac:spMkLst>
        </pc:spChg>
        <pc:spChg chg="add del mod">
          <ac:chgData name="Nick Ward" userId="75fbf278-a8ae-48b3-a5e5-c8ee58cad87f" providerId="ADAL" clId="{7867D1BB-F3D5-4D9B-9811-D6830DFAE30D}" dt="2019-05-20T04:03:37.924" v="328"/>
          <ac:spMkLst>
            <pc:docMk/>
            <pc:sldMk cId="3056392833" sldId="260"/>
            <ac:spMk id="8" creationId="{CC7C0B0D-C9CB-4D2E-9F71-EF6D33F4017B}"/>
          </ac:spMkLst>
        </pc:spChg>
      </pc:sldChg>
      <pc:sldChg chg="addSp delSp modSp new add mod modTransition setBg chgLayout">
        <pc:chgData name="Nick Ward" userId="75fbf278-a8ae-48b3-a5e5-c8ee58cad87f" providerId="ADAL" clId="{7867D1BB-F3D5-4D9B-9811-D6830DFAE30D}" dt="2019-05-20T04:39:34.608" v="1193" actId="21"/>
        <pc:sldMkLst>
          <pc:docMk/>
          <pc:sldMk cId="2637602644" sldId="261"/>
        </pc:sldMkLst>
        <pc:spChg chg="mod">
          <ac:chgData name="Nick Ward" userId="75fbf278-a8ae-48b3-a5e5-c8ee58cad87f" providerId="ADAL" clId="{7867D1BB-F3D5-4D9B-9811-D6830DFAE30D}" dt="2019-05-20T04:19:56.684" v="952" actId="26606"/>
          <ac:spMkLst>
            <pc:docMk/>
            <pc:sldMk cId="2637602644" sldId="261"/>
            <ac:spMk id="2" creationId="{38162E3C-3B20-476F-BA73-154FF473BFB6}"/>
          </ac:spMkLst>
        </pc:spChg>
        <pc:spChg chg="del">
          <ac:chgData name="Nick Ward" userId="75fbf278-a8ae-48b3-a5e5-c8ee58cad87f" providerId="ADAL" clId="{7867D1BB-F3D5-4D9B-9811-D6830DFAE30D}" dt="2019-05-20T04:03:58.695" v="333"/>
          <ac:spMkLst>
            <pc:docMk/>
            <pc:sldMk cId="2637602644" sldId="261"/>
            <ac:spMk id="3" creationId="{7B42966F-3F5F-47EB-92EC-0A6942486F69}"/>
          </ac:spMkLst>
        </pc:spChg>
        <pc:spChg chg="add mod">
          <ac:chgData name="Nick Ward" userId="75fbf278-a8ae-48b3-a5e5-c8ee58cad87f" providerId="ADAL" clId="{7867D1BB-F3D5-4D9B-9811-D6830DFAE30D}" dt="2019-05-20T04:39:34.608" v="1193" actId="21"/>
          <ac:spMkLst>
            <pc:docMk/>
            <pc:sldMk cId="2637602644" sldId="261"/>
            <ac:spMk id="4" creationId="{EA8545E8-79CA-49FE-9D77-77C131148601}"/>
          </ac:spMkLst>
        </pc:spChg>
        <pc:spChg chg="add del mod">
          <ac:chgData name="Nick Ward" userId="75fbf278-a8ae-48b3-a5e5-c8ee58cad87f" providerId="ADAL" clId="{7867D1BB-F3D5-4D9B-9811-D6830DFAE30D}" dt="2019-05-20T04:04:08.750" v="350"/>
          <ac:spMkLst>
            <pc:docMk/>
            <pc:sldMk cId="2637602644" sldId="261"/>
            <ac:spMk id="5" creationId="{C569C901-4646-4C1C-A450-93AF8E5D5656}"/>
          </ac:spMkLst>
        </pc:spChg>
        <pc:spChg chg="add del mod">
          <ac:chgData name="Nick Ward" userId="75fbf278-a8ae-48b3-a5e5-c8ee58cad87f" providerId="ADAL" clId="{7867D1BB-F3D5-4D9B-9811-D6830DFAE30D}" dt="2019-05-20T04:04:08.750" v="350"/>
          <ac:spMkLst>
            <pc:docMk/>
            <pc:sldMk cId="2637602644" sldId="261"/>
            <ac:spMk id="6" creationId="{F5ED3C6D-2493-4531-B1BF-C9ABF7900027}"/>
          </ac:spMkLst>
        </pc:spChg>
      </pc:sldChg>
      <pc:sldChg chg="addSp delSp modSp new add mod modTransition setBg chgLayout">
        <pc:chgData name="Nick Ward" userId="75fbf278-a8ae-48b3-a5e5-c8ee58cad87f" providerId="ADAL" clId="{7867D1BB-F3D5-4D9B-9811-D6830DFAE30D}" dt="2019-05-20T04:20:01.858" v="953" actId="26606"/>
        <pc:sldMkLst>
          <pc:docMk/>
          <pc:sldMk cId="62384632" sldId="262"/>
        </pc:sldMkLst>
        <pc:spChg chg="mod">
          <ac:chgData name="Nick Ward" userId="75fbf278-a8ae-48b3-a5e5-c8ee58cad87f" providerId="ADAL" clId="{7867D1BB-F3D5-4D9B-9811-D6830DFAE30D}" dt="2019-05-20T04:20:01.858" v="953" actId="26606"/>
          <ac:spMkLst>
            <pc:docMk/>
            <pc:sldMk cId="62384632" sldId="262"/>
            <ac:spMk id="2" creationId="{C6C32B9E-CA93-4BEF-9E4A-F14F3C09E570}"/>
          </ac:spMkLst>
        </pc:spChg>
        <pc:spChg chg="del">
          <ac:chgData name="Nick Ward" userId="75fbf278-a8ae-48b3-a5e5-c8ee58cad87f" providerId="ADAL" clId="{7867D1BB-F3D5-4D9B-9811-D6830DFAE30D}" dt="2019-05-20T04:04:44.266" v="379"/>
          <ac:spMkLst>
            <pc:docMk/>
            <pc:sldMk cId="62384632" sldId="262"/>
            <ac:spMk id="3" creationId="{C8BCB7FC-7764-4C58-9092-9ED4FC6DAE9F}"/>
          </ac:spMkLst>
        </pc:spChg>
        <pc:spChg chg="add mod">
          <ac:chgData name="Nick Ward" userId="75fbf278-a8ae-48b3-a5e5-c8ee58cad87f" providerId="ADAL" clId="{7867D1BB-F3D5-4D9B-9811-D6830DFAE30D}" dt="2019-05-20T04:20:01.858" v="953" actId="26606"/>
          <ac:spMkLst>
            <pc:docMk/>
            <pc:sldMk cId="62384632" sldId="262"/>
            <ac:spMk id="4" creationId="{1C3BC436-C1D8-4C65-8D70-C0E4C7C23E55}"/>
          </ac:spMkLst>
        </pc:spChg>
        <pc:spChg chg="add del mod">
          <ac:chgData name="Nick Ward" userId="75fbf278-a8ae-48b3-a5e5-c8ee58cad87f" providerId="ADAL" clId="{7867D1BB-F3D5-4D9B-9811-D6830DFAE30D}" dt="2019-05-20T04:04:47.220" v="380"/>
          <ac:spMkLst>
            <pc:docMk/>
            <pc:sldMk cId="62384632" sldId="262"/>
            <ac:spMk id="5" creationId="{DC5DF6B5-42B2-4CD4-9F93-FD89597C12D6}"/>
          </ac:spMkLst>
        </pc:spChg>
        <pc:spChg chg="add del mod">
          <ac:chgData name="Nick Ward" userId="75fbf278-a8ae-48b3-a5e5-c8ee58cad87f" providerId="ADAL" clId="{7867D1BB-F3D5-4D9B-9811-D6830DFAE30D}" dt="2019-05-20T04:04:47.220" v="380"/>
          <ac:spMkLst>
            <pc:docMk/>
            <pc:sldMk cId="62384632" sldId="262"/>
            <ac:spMk id="6" creationId="{C5CB507F-78F1-496C-BA80-658FC82DD06C}"/>
          </ac:spMkLst>
        </pc:spChg>
      </pc:sldChg>
      <pc:sldChg chg="addSp delSp modSp new add mod modTransition setBg chgLayout">
        <pc:chgData name="Nick Ward" userId="75fbf278-a8ae-48b3-a5e5-c8ee58cad87f" providerId="ADAL" clId="{7867D1BB-F3D5-4D9B-9811-D6830DFAE30D}" dt="2019-05-20T04:20:06.786" v="954" actId="26606"/>
        <pc:sldMkLst>
          <pc:docMk/>
          <pc:sldMk cId="2042586494" sldId="263"/>
        </pc:sldMkLst>
        <pc:spChg chg="mod">
          <ac:chgData name="Nick Ward" userId="75fbf278-a8ae-48b3-a5e5-c8ee58cad87f" providerId="ADAL" clId="{7867D1BB-F3D5-4D9B-9811-D6830DFAE30D}" dt="2019-05-20T04:20:06.786" v="954" actId="26606"/>
          <ac:spMkLst>
            <pc:docMk/>
            <pc:sldMk cId="2042586494" sldId="263"/>
            <ac:spMk id="2" creationId="{D5B9F091-46D5-466D-B230-8ECBE2BE9373}"/>
          </ac:spMkLst>
        </pc:spChg>
        <pc:spChg chg="del">
          <ac:chgData name="Nick Ward" userId="75fbf278-a8ae-48b3-a5e5-c8ee58cad87f" providerId="ADAL" clId="{7867D1BB-F3D5-4D9B-9811-D6830DFAE30D}" dt="2019-05-20T04:06:10.830" v="454"/>
          <ac:spMkLst>
            <pc:docMk/>
            <pc:sldMk cId="2042586494" sldId="263"/>
            <ac:spMk id="3" creationId="{110BF1B1-F6C2-4DC5-BF60-8199B90510A2}"/>
          </ac:spMkLst>
        </pc:spChg>
        <pc:spChg chg="add mod">
          <ac:chgData name="Nick Ward" userId="75fbf278-a8ae-48b3-a5e5-c8ee58cad87f" providerId="ADAL" clId="{7867D1BB-F3D5-4D9B-9811-D6830DFAE30D}" dt="2019-05-20T04:20:06.786" v="954" actId="26606"/>
          <ac:spMkLst>
            <pc:docMk/>
            <pc:sldMk cId="2042586494" sldId="263"/>
            <ac:spMk id="4" creationId="{32479E94-5011-44C3-AED0-F57C670C0302}"/>
          </ac:spMkLst>
        </pc:spChg>
        <pc:spChg chg="add del mod">
          <ac:chgData name="Nick Ward" userId="75fbf278-a8ae-48b3-a5e5-c8ee58cad87f" providerId="ADAL" clId="{7867D1BB-F3D5-4D9B-9811-D6830DFAE30D}" dt="2019-05-20T04:06:17.536" v="455"/>
          <ac:spMkLst>
            <pc:docMk/>
            <pc:sldMk cId="2042586494" sldId="263"/>
            <ac:spMk id="5" creationId="{44E16E99-27B4-4B26-994D-C3D9CE7C6F07}"/>
          </ac:spMkLst>
        </pc:spChg>
        <pc:spChg chg="add del mod">
          <ac:chgData name="Nick Ward" userId="75fbf278-a8ae-48b3-a5e5-c8ee58cad87f" providerId="ADAL" clId="{7867D1BB-F3D5-4D9B-9811-D6830DFAE30D}" dt="2019-05-20T04:06:17.536" v="455"/>
          <ac:spMkLst>
            <pc:docMk/>
            <pc:sldMk cId="2042586494" sldId="263"/>
            <ac:spMk id="6" creationId="{EABE9CE8-2DBF-4EA2-9CE3-71FBBBC4E4A5}"/>
          </ac:spMkLst>
        </pc:spChg>
      </pc:sldChg>
      <pc:sldChg chg="addSp delSp modSp new add mod modTransition setBg chgLayout">
        <pc:chgData name="Nick Ward" userId="75fbf278-a8ae-48b3-a5e5-c8ee58cad87f" providerId="ADAL" clId="{7867D1BB-F3D5-4D9B-9811-D6830DFAE30D}" dt="2019-05-20T04:46:13.488" v="1218" actId="20577"/>
        <pc:sldMkLst>
          <pc:docMk/>
          <pc:sldMk cId="169997082" sldId="264"/>
        </pc:sldMkLst>
        <pc:spChg chg="mod">
          <ac:chgData name="Nick Ward" userId="75fbf278-a8ae-48b3-a5e5-c8ee58cad87f" providerId="ADAL" clId="{7867D1BB-F3D5-4D9B-9811-D6830DFAE30D}" dt="2019-05-20T04:46:13.488" v="1218" actId="20577"/>
          <ac:spMkLst>
            <pc:docMk/>
            <pc:sldMk cId="169997082" sldId="264"/>
            <ac:spMk id="2" creationId="{0066A0FE-9AE9-459A-A0BA-70A10D534656}"/>
          </ac:spMkLst>
        </pc:spChg>
        <pc:spChg chg="del">
          <ac:chgData name="Nick Ward" userId="75fbf278-a8ae-48b3-a5e5-c8ee58cad87f" providerId="ADAL" clId="{7867D1BB-F3D5-4D9B-9811-D6830DFAE30D}" dt="2019-05-20T04:07:14.362" v="514"/>
          <ac:spMkLst>
            <pc:docMk/>
            <pc:sldMk cId="169997082" sldId="264"/>
            <ac:spMk id="3" creationId="{61358198-AAB9-4A64-AF68-A1400F8D9930}"/>
          </ac:spMkLst>
        </pc:spChg>
        <pc:spChg chg="add mod">
          <ac:chgData name="Nick Ward" userId="75fbf278-a8ae-48b3-a5e5-c8ee58cad87f" providerId="ADAL" clId="{7867D1BB-F3D5-4D9B-9811-D6830DFAE30D}" dt="2019-05-20T04:20:12.217" v="955" actId="26606"/>
          <ac:spMkLst>
            <pc:docMk/>
            <pc:sldMk cId="169997082" sldId="264"/>
            <ac:spMk id="4" creationId="{699B003B-40D4-414F-8BC4-2178ACD98F3B}"/>
          </ac:spMkLst>
        </pc:spChg>
        <pc:spChg chg="add del mod">
          <ac:chgData name="Nick Ward" userId="75fbf278-a8ae-48b3-a5e5-c8ee58cad87f" providerId="ADAL" clId="{7867D1BB-F3D5-4D9B-9811-D6830DFAE30D}" dt="2019-05-20T04:07:17.093" v="515"/>
          <ac:spMkLst>
            <pc:docMk/>
            <pc:sldMk cId="169997082" sldId="264"/>
            <ac:spMk id="5" creationId="{847B95C3-323A-47F3-ACD6-D1E7557123DE}"/>
          </ac:spMkLst>
        </pc:spChg>
        <pc:spChg chg="add del mod">
          <ac:chgData name="Nick Ward" userId="75fbf278-a8ae-48b3-a5e5-c8ee58cad87f" providerId="ADAL" clId="{7867D1BB-F3D5-4D9B-9811-D6830DFAE30D}" dt="2019-05-20T04:07:17.093" v="515"/>
          <ac:spMkLst>
            <pc:docMk/>
            <pc:sldMk cId="169997082" sldId="264"/>
            <ac:spMk id="6" creationId="{888A90CA-6109-464B-B1B1-850C8AFA0666}"/>
          </ac:spMkLst>
        </pc:spChg>
      </pc:sldChg>
      <pc:sldChg chg="addSp delSp modSp new add mod modTransition setBg chgLayout">
        <pc:chgData name="Nick Ward" userId="75fbf278-a8ae-48b3-a5e5-c8ee58cad87f" providerId="ADAL" clId="{7867D1BB-F3D5-4D9B-9811-D6830DFAE30D}" dt="2019-05-20T04:20:17.866" v="956" actId="26606"/>
        <pc:sldMkLst>
          <pc:docMk/>
          <pc:sldMk cId="2092843030" sldId="265"/>
        </pc:sldMkLst>
        <pc:spChg chg="mod">
          <ac:chgData name="Nick Ward" userId="75fbf278-a8ae-48b3-a5e5-c8ee58cad87f" providerId="ADAL" clId="{7867D1BB-F3D5-4D9B-9811-D6830DFAE30D}" dt="2019-05-20T04:20:17.866" v="956" actId="26606"/>
          <ac:spMkLst>
            <pc:docMk/>
            <pc:sldMk cId="2092843030" sldId="265"/>
            <ac:spMk id="2" creationId="{9DAC42C9-DF1D-43FE-BBA3-4860AD84BF7B}"/>
          </ac:spMkLst>
        </pc:spChg>
        <pc:spChg chg="del">
          <ac:chgData name="Nick Ward" userId="75fbf278-a8ae-48b3-a5e5-c8ee58cad87f" providerId="ADAL" clId="{7867D1BB-F3D5-4D9B-9811-D6830DFAE30D}" dt="2019-05-20T04:08:01.656" v="578"/>
          <ac:spMkLst>
            <pc:docMk/>
            <pc:sldMk cId="2092843030" sldId="265"/>
            <ac:spMk id="3" creationId="{6A73E158-9E0C-4989-B963-EB0CB7730349}"/>
          </ac:spMkLst>
        </pc:spChg>
        <pc:spChg chg="add mod">
          <ac:chgData name="Nick Ward" userId="75fbf278-a8ae-48b3-a5e5-c8ee58cad87f" providerId="ADAL" clId="{7867D1BB-F3D5-4D9B-9811-D6830DFAE30D}" dt="2019-05-20T04:20:17.866" v="956" actId="26606"/>
          <ac:spMkLst>
            <pc:docMk/>
            <pc:sldMk cId="2092843030" sldId="265"/>
            <ac:spMk id="4" creationId="{1A4B532D-8F9F-4549-BD0B-0E90F0759C22}"/>
          </ac:spMkLst>
        </pc:spChg>
        <pc:spChg chg="add del mod">
          <ac:chgData name="Nick Ward" userId="75fbf278-a8ae-48b3-a5e5-c8ee58cad87f" providerId="ADAL" clId="{7867D1BB-F3D5-4D9B-9811-D6830DFAE30D}" dt="2019-05-20T04:08:06.364" v="579"/>
          <ac:spMkLst>
            <pc:docMk/>
            <pc:sldMk cId="2092843030" sldId="265"/>
            <ac:spMk id="5" creationId="{69A69CDC-0F95-4100-BAA7-0862910318B4}"/>
          </ac:spMkLst>
        </pc:spChg>
        <pc:spChg chg="add del mod">
          <ac:chgData name="Nick Ward" userId="75fbf278-a8ae-48b3-a5e5-c8ee58cad87f" providerId="ADAL" clId="{7867D1BB-F3D5-4D9B-9811-D6830DFAE30D}" dt="2019-05-20T04:08:06.364" v="579"/>
          <ac:spMkLst>
            <pc:docMk/>
            <pc:sldMk cId="2092843030" sldId="265"/>
            <ac:spMk id="6" creationId="{E9CF5F0A-C394-49B9-BC0E-AF227F188C60}"/>
          </ac:spMkLst>
        </pc:spChg>
      </pc:sldChg>
      <pc:sldChg chg="addSp delSp modSp new add mod modTransition setBg chgLayout">
        <pc:chgData name="Nick Ward" userId="75fbf278-a8ae-48b3-a5e5-c8ee58cad87f" providerId="ADAL" clId="{7867D1BB-F3D5-4D9B-9811-D6830DFAE30D}" dt="2019-05-20T04:48:52.748" v="1220" actId="13926"/>
        <pc:sldMkLst>
          <pc:docMk/>
          <pc:sldMk cId="1261073030" sldId="266"/>
        </pc:sldMkLst>
        <pc:spChg chg="mod">
          <ac:chgData name="Nick Ward" userId="75fbf278-a8ae-48b3-a5e5-c8ee58cad87f" providerId="ADAL" clId="{7867D1BB-F3D5-4D9B-9811-D6830DFAE30D}" dt="2019-05-20T04:20:27.416" v="957" actId="26606"/>
          <ac:spMkLst>
            <pc:docMk/>
            <pc:sldMk cId="1261073030" sldId="266"/>
            <ac:spMk id="2" creationId="{B92F8059-4064-470C-A962-5B7AE5ADFF38}"/>
          </ac:spMkLst>
        </pc:spChg>
        <pc:spChg chg="del">
          <ac:chgData name="Nick Ward" userId="75fbf278-a8ae-48b3-a5e5-c8ee58cad87f" providerId="ADAL" clId="{7867D1BB-F3D5-4D9B-9811-D6830DFAE30D}" dt="2019-05-20T04:08:38.129" v="624"/>
          <ac:spMkLst>
            <pc:docMk/>
            <pc:sldMk cId="1261073030" sldId="266"/>
            <ac:spMk id="3" creationId="{2EB9718A-C28E-4F1D-B970-8FB44DB9767F}"/>
          </ac:spMkLst>
        </pc:spChg>
        <pc:spChg chg="add mod">
          <ac:chgData name="Nick Ward" userId="75fbf278-a8ae-48b3-a5e5-c8ee58cad87f" providerId="ADAL" clId="{7867D1BB-F3D5-4D9B-9811-D6830DFAE30D}" dt="2019-05-20T04:48:52.748" v="1220" actId="13926"/>
          <ac:spMkLst>
            <pc:docMk/>
            <pc:sldMk cId="1261073030" sldId="266"/>
            <ac:spMk id="4" creationId="{63822614-3B3F-4060-B7E2-25ED2BBF6227}"/>
          </ac:spMkLst>
        </pc:spChg>
        <pc:spChg chg="add del mod">
          <ac:chgData name="Nick Ward" userId="75fbf278-a8ae-48b3-a5e5-c8ee58cad87f" providerId="ADAL" clId="{7867D1BB-F3D5-4D9B-9811-D6830DFAE30D}" dt="2019-05-20T04:08:41.139" v="625"/>
          <ac:spMkLst>
            <pc:docMk/>
            <pc:sldMk cId="1261073030" sldId="266"/>
            <ac:spMk id="5" creationId="{E51DD576-9F03-4FF5-9EA5-5F57DE6138E4}"/>
          </ac:spMkLst>
        </pc:spChg>
        <pc:spChg chg="add del mod">
          <ac:chgData name="Nick Ward" userId="75fbf278-a8ae-48b3-a5e5-c8ee58cad87f" providerId="ADAL" clId="{7867D1BB-F3D5-4D9B-9811-D6830DFAE30D}" dt="2019-05-20T04:08:41.139" v="625"/>
          <ac:spMkLst>
            <pc:docMk/>
            <pc:sldMk cId="1261073030" sldId="266"/>
            <ac:spMk id="6" creationId="{9515A99A-1BE3-4826-AC53-122B5BEEA8BA}"/>
          </ac:spMkLst>
        </pc:spChg>
      </pc:sldChg>
      <pc:sldChg chg="addSp delSp modSp new add mod modTransition setBg chgLayout">
        <pc:chgData name="Nick Ward" userId="75fbf278-a8ae-48b3-a5e5-c8ee58cad87f" providerId="ADAL" clId="{7867D1BB-F3D5-4D9B-9811-D6830DFAE30D}" dt="2019-05-20T04:20:35.638" v="958" actId="26606"/>
        <pc:sldMkLst>
          <pc:docMk/>
          <pc:sldMk cId="3059773175" sldId="267"/>
        </pc:sldMkLst>
        <pc:spChg chg="mod">
          <ac:chgData name="Nick Ward" userId="75fbf278-a8ae-48b3-a5e5-c8ee58cad87f" providerId="ADAL" clId="{7867D1BB-F3D5-4D9B-9811-D6830DFAE30D}" dt="2019-05-20T04:20:35.638" v="958" actId="26606"/>
          <ac:spMkLst>
            <pc:docMk/>
            <pc:sldMk cId="3059773175" sldId="267"/>
            <ac:spMk id="2" creationId="{AD1120ED-4359-4A51-8D87-B6DFCE041C68}"/>
          </ac:spMkLst>
        </pc:spChg>
        <pc:spChg chg="del">
          <ac:chgData name="Nick Ward" userId="75fbf278-a8ae-48b3-a5e5-c8ee58cad87f" providerId="ADAL" clId="{7867D1BB-F3D5-4D9B-9811-D6830DFAE30D}" dt="2019-05-20T04:09:18.523" v="657"/>
          <ac:spMkLst>
            <pc:docMk/>
            <pc:sldMk cId="3059773175" sldId="267"/>
            <ac:spMk id="3" creationId="{56FA2A58-EE47-4FEB-A117-5B834871A130}"/>
          </ac:spMkLst>
        </pc:spChg>
        <pc:spChg chg="add mod">
          <ac:chgData name="Nick Ward" userId="75fbf278-a8ae-48b3-a5e5-c8ee58cad87f" providerId="ADAL" clId="{7867D1BB-F3D5-4D9B-9811-D6830DFAE30D}" dt="2019-05-20T04:20:35.638" v="958" actId="26606"/>
          <ac:spMkLst>
            <pc:docMk/>
            <pc:sldMk cId="3059773175" sldId="267"/>
            <ac:spMk id="4" creationId="{B752BB72-21D0-4010-9C34-20254A553EC3}"/>
          </ac:spMkLst>
        </pc:spChg>
        <pc:spChg chg="add del mod">
          <ac:chgData name="Nick Ward" userId="75fbf278-a8ae-48b3-a5e5-c8ee58cad87f" providerId="ADAL" clId="{7867D1BB-F3D5-4D9B-9811-D6830DFAE30D}" dt="2019-05-20T04:09:21.775" v="658"/>
          <ac:spMkLst>
            <pc:docMk/>
            <pc:sldMk cId="3059773175" sldId="267"/>
            <ac:spMk id="5" creationId="{FCCACBB4-F48B-457C-9F6A-537AE6DB4341}"/>
          </ac:spMkLst>
        </pc:spChg>
        <pc:spChg chg="add del mod">
          <ac:chgData name="Nick Ward" userId="75fbf278-a8ae-48b3-a5e5-c8ee58cad87f" providerId="ADAL" clId="{7867D1BB-F3D5-4D9B-9811-D6830DFAE30D}" dt="2019-05-20T04:09:21.775" v="658"/>
          <ac:spMkLst>
            <pc:docMk/>
            <pc:sldMk cId="3059773175" sldId="267"/>
            <ac:spMk id="6" creationId="{419145C7-BB2F-49DE-BAE6-72E895770C77}"/>
          </ac:spMkLst>
        </pc:spChg>
      </pc:sldChg>
      <pc:sldChg chg="addSp delSp modSp new add mod modTransition setBg chgLayout">
        <pc:chgData name="Nick Ward" userId="75fbf278-a8ae-48b3-a5e5-c8ee58cad87f" providerId="ADAL" clId="{7867D1BB-F3D5-4D9B-9811-D6830DFAE30D}" dt="2019-05-20T04:20:42.417" v="959" actId="26606"/>
        <pc:sldMkLst>
          <pc:docMk/>
          <pc:sldMk cId="3476895442" sldId="268"/>
        </pc:sldMkLst>
        <pc:spChg chg="mod">
          <ac:chgData name="Nick Ward" userId="75fbf278-a8ae-48b3-a5e5-c8ee58cad87f" providerId="ADAL" clId="{7867D1BB-F3D5-4D9B-9811-D6830DFAE30D}" dt="2019-05-20T04:20:42.417" v="959" actId="26606"/>
          <ac:spMkLst>
            <pc:docMk/>
            <pc:sldMk cId="3476895442" sldId="268"/>
            <ac:spMk id="2" creationId="{0F5BC9D6-ECD9-4698-B178-C5D22A7BEAC7}"/>
          </ac:spMkLst>
        </pc:spChg>
        <pc:spChg chg="del">
          <ac:chgData name="Nick Ward" userId="75fbf278-a8ae-48b3-a5e5-c8ee58cad87f" providerId="ADAL" clId="{7867D1BB-F3D5-4D9B-9811-D6830DFAE30D}" dt="2019-05-20T04:10:02.446" v="747"/>
          <ac:spMkLst>
            <pc:docMk/>
            <pc:sldMk cId="3476895442" sldId="268"/>
            <ac:spMk id="3" creationId="{FDDBFE35-F0B7-4280-88E6-ECD22B57D057}"/>
          </ac:spMkLst>
        </pc:spChg>
        <pc:spChg chg="add mod">
          <ac:chgData name="Nick Ward" userId="75fbf278-a8ae-48b3-a5e5-c8ee58cad87f" providerId="ADAL" clId="{7867D1BB-F3D5-4D9B-9811-D6830DFAE30D}" dt="2019-05-20T04:20:42.417" v="959" actId="26606"/>
          <ac:spMkLst>
            <pc:docMk/>
            <pc:sldMk cId="3476895442" sldId="268"/>
            <ac:spMk id="4" creationId="{30A3E760-1111-4E2E-B97B-FC6D1B9232B2}"/>
          </ac:spMkLst>
        </pc:spChg>
        <pc:spChg chg="add del mod">
          <ac:chgData name="Nick Ward" userId="75fbf278-a8ae-48b3-a5e5-c8ee58cad87f" providerId="ADAL" clId="{7867D1BB-F3D5-4D9B-9811-D6830DFAE30D}" dt="2019-05-20T04:10:04.942" v="748"/>
          <ac:spMkLst>
            <pc:docMk/>
            <pc:sldMk cId="3476895442" sldId="268"/>
            <ac:spMk id="5" creationId="{AD38A4DF-D2DC-4611-9BA7-5C3DA3BECB5A}"/>
          </ac:spMkLst>
        </pc:spChg>
        <pc:spChg chg="add del mod">
          <ac:chgData name="Nick Ward" userId="75fbf278-a8ae-48b3-a5e5-c8ee58cad87f" providerId="ADAL" clId="{7867D1BB-F3D5-4D9B-9811-D6830DFAE30D}" dt="2019-05-20T04:10:04.942" v="748"/>
          <ac:spMkLst>
            <pc:docMk/>
            <pc:sldMk cId="3476895442" sldId="268"/>
            <ac:spMk id="6" creationId="{A436AC7D-911D-43D1-8C75-AC11889E1CBD}"/>
          </ac:spMkLst>
        </pc:spChg>
      </pc:sldChg>
      <pc:sldChg chg="addSp delSp modSp new add mod modTransition setBg modClrScheme delDesignElem chgLayout">
        <pc:chgData name="Nick Ward" userId="75fbf278-a8ae-48b3-a5e5-c8ee58cad87f" providerId="ADAL" clId="{7867D1BB-F3D5-4D9B-9811-D6830DFAE30D}" dt="2019-05-20T04:19:06.483" v="946" actId="26606"/>
        <pc:sldMkLst>
          <pc:docMk/>
          <pc:sldMk cId="1439085481" sldId="269"/>
        </pc:sldMkLst>
        <pc:spChg chg="mod">
          <ac:chgData name="Nick Ward" userId="75fbf278-a8ae-48b3-a5e5-c8ee58cad87f" providerId="ADAL" clId="{7867D1BB-F3D5-4D9B-9811-D6830DFAE30D}" dt="2019-05-20T04:19:06.483" v="946" actId="26606"/>
          <ac:spMkLst>
            <pc:docMk/>
            <pc:sldMk cId="1439085481" sldId="269"/>
            <ac:spMk id="2" creationId="{CB7CE5C6-36F3-4B1A-B932-0E44376B4BCD}"/>
          </ac:spMkLst>
        </pc:spChg>
        <pc:spChg chg="mod">
          <ac:chgData name="Nick Ward" userId="75fbf278-a8ae-48b3-a5e5-c8ee58cad87f" providerId="ADAL" clId="{7867D1BB-F3D5-4D9B-9811-D6830DFAE30D}" dt="2019-05-20T04:19:06.483" v="946" actId="26606"/>
          <ac:spMkLst>
            <pc:docMk/>
            <pc:sldMk cId="1439085481" sldId="269"/>
            <ac:spMk id="3" creationId="{BB2BF481-5CDC-4DD6-B82C-F8343DF5BC1D}"/>
          </ac:spMkLst>
        </pc:spChg>
        <pc:spChg chg="add del">
          <ac:chgData name="Nick Ward" userId="75fbf278-a8ae-48b3-a5e5-c8ee58cad87f" providerId="ADAL" clId="{7867D1BB-F3D5-4D9B-9811-D6830DFAE30D}" dt="2019-05-20T04:12:45.932" v="775" actId="26606"/>
          <ac:spMkLst>
            <pc:docMk/>
            <pc:sldMk cId="1439085481" sldId="269"/>
            <ac:spMk id="9" creationId="{AB45A142-4255-493C-8284-5D566C121B10}"/>
          </ac:spMkLst>
        </pc:spChg>
        <pc:spChg chg="add del">
          <ac:chgData name="Nick Ward" userId="75fbf278-a8ae-48b3-a5e5-c8ee58cad87f" providerId="ADAL" clId="{7867D1BB-F3D5-4D9B-9811-D6830DFAE30D}" dt="2019-05-20T04:12:51.060" v="777" actId="26606"/>
          <ac:spMkLst>
            <pc:docMk/>
            <pc:sldMk cId="1439085481" sldId="269"/>
            <ac:spMk id="13" creationId="{87CC2527-562A-4F69-B487-4371E5B243E7}"/>
          </ac:spMkLst>
        </pc:spChg>
        <pc:spChg chg="add del">
          <ac:chgData name="Nick Ward" userId="75fbf278-a8ae-48b3-a5e5-c8ee58cad87f" providerId="ADAL" clId="{7867D1BB-F3D5-4D9B-9811-D6830DFAE30D}" dt="2019-05-20T04:12:56.438" v="779" actId="26606"/>
          <ac:spMkLst>
            <pc:docMk/>
            <pc:sldMk cId="1439085481" sldId="269"/>
            <ac:spMk id="16" creationId="{823AC064-BC96-4F32-8AE1-B2FD38754823}"/>
          </ac:spMkLst>
        </pc:spChg>
        <pc:spChg chg="add del">
          <ac:chgData name="Nick Ward" userId="75fbf278-a8ae-48b3-a5e5-c8ee58cad87f" providerId="ADAL" clId="{7867D1BB-F3D5-4D9B-9811-D6830DFAE30D}" dt="2019-05-20T04:18:57.756" v="935"/>
          <ac:spMkLst>
            <pc:docMk/>
            <pc:sldMk cId="1439085481" sldId="269"/>
            <ac:spMk id="19" creationId="{AB45A142-4255-493C-8284-5D566C121B10}"/>
          </ac:spMkLst>
        </pc:spChg>
        <pc:picChg chg="add mod ord">
          <ac:chgData name="Nick Ward" userId="75fbf278-a8ae-48b3-a5e5-c8ee58cad87f" providerId="ADAL" clId="{7867D1BB-F3D5-4D9B-9811-D6830DFAE30D}" dt="2019-05-20T04:19:06.483" v="946" actId="26606"/>
          <ac:picMkLst>
            <pc:docMk/>
            <pc:sldMk cId="1439085481" sldId="269"/>
            <ac:picMk id="4" creationId="{F2A8D4E7-3376-454D-94D2-2DD4A20DB2FC}"/>
          </ac:picMkLst>
        </pc:picChg>
        <pc:cxnChg chg="add del">
          <ac:chgData name="Nick Ward" userId="75fbf278-a8ae-48b3-a5e5-c8ee58cad87f" providerId="ADAL" clId="{7867D1BB-F3D5-4D9B-9811-D6830DFAE30D}" dt="2019-05-20T04:12:45.932" v="775" actId="26606"/>
          <ac:cxnSpMkLst>
            <pc:docMk/>
            <pc:sldMk cId="1439085481" sldId="269"/>
            <ac:cxnSpMk id="11" creationId="{38FB9660-F42F-4313-BBC4-47C007FE484C}"/>
          </ac:cxnSpMkLst>
        </pc:cxnChg>
        <pc:cxnChg chg="add del">
          <ac:chgData name="Nick Ward" userId="75fbf278-a8ae-48b3-a5e5-c8ee58cad87f" providerId="ADAL" clId="{7867D1BB-F3D5-4D9B-9811-D6830DFAE30D}" dt="2019-05-20T04:12:51.060" v="777" actId="26606"/>
          <ac:cxnSpMkLst>
            <pc:docMk/>
            <pc:sldMk cId="1439085481" sldId="269"/>
            <ac:cxnSpMk id="14" creationId="{BCDAEC91-5BCE-4B55-9CC0-43EF94CB734B}"/>
          </ac:cxnSpMkLst>
        </pc:cxnChg>
        <pc:cxnChg chg="add del">
          <ac:chgData name="Nick Ward" userId="75fbf278-a8ae-48b3-a5e5-c8ee58cad87f" providerId="ADAL" clId="{7867D1BB-F3D5-4D9B-9811-D6830DFAE30D}" dt="2019-05-20T04:12:56.438" v="779" actId="26606"/>
          <ac:cxnSpMkLst>
            <pc:docMk/>
            <pc:sldMk cId="1439085481" sldId="269"/>
            <ac:cxnSpMk id="17" creationId="{7E7C77BC-7138-40B1-A15B-20F57A494629}"/>
          </ac:cxnSpMkLst>
        </pc:cxnChg>
        <pc:cxnChg chg="add del">
          <ac:chgData name="Nick Ward" userId="75fbf278-a8ae-48b3-a5e5-c8ee58cad87f" providerId="ADAL" clId="{7867D1BB-F3D5-4D9B-9811-D6830DFAE30D}" dt="2019-05-20T04:18:57.756" v="935"/>
          <ac:cxnSpMkLst>
            <pc:docMk/>
            <pc:sldMk cId="1439085481" sldId="269"/>
            <ac:cxnSpMk id="20" creationId="{38FB9660-F42F-4313-BBC4-47C007FE484C}"/>
          </ac:cxnSpMkLst>
        </pc:cxnChg>
      </pc:sldChg>
      <pc:sldChg chg="addSp delSp modSp new add mod ord modTransition setBg modClrScheme chgLayout">
        <pc:chgData name="Nick Ward" userId="75fbf278-a8ae-48b3-a5e5-c8ee58cad87f" providerId="ADAL" clId="{7867D1BB-F3D5-4D9B-9811-D6830DFAE30D}" dt="2019-05-20T04:27:23.901" v="1048" actId="26606"/>
        <pc:sldMkLst>
          <pc:docMk/>
          <pc:sldMk cId="1655654795" sldId="270"/>
        </pc:sldMkLst>
        <pc:spChg chg="mod">
          <ac:chgData name="Nick Ward" userId="75fbf278-a8ae-48b3-a5e5-c8ee58cad87f" providerId="ADAL" clId="{7867D1BB-F3D5-4D9B-9811-D6830DFAE30D}" dt="2019-05-20T04:27:23.901" v="1048" actId="26606"/>
          <ac:spMkLst>
            <pc:docMk/>
            <pc:sldMk cId="1655654795" sldId="270"/>
            <ac:spMk id="2" creationId="{A8B88BAF-D392-4F85-9E60-774CB60BA139}"/>
          </ac:spMkLst>
        </pc:spChg>
        <pc:spChg chg="add del mod">
          <ac:chgData name="Nick Ward" userId="75fbf278-a8ae-48b3-a5e5-c8ee58cad87f" providerId="ADAL" clId="{7867D1BB-F3D5-4D9B-9811-D6830DFAE30D}" dt="2019-05-20T04:19:30.425" v="949" actId="26606"/>
          <ac:spMkLst>
            <pc:docMk/>
            <pc:sldMk cId="1655654795" sldId="270"/>
            <ac:spMk id="3" creationId="{609C4C01-256A-45D5-A172-42E922273E11}"/>
          </ac:spMkLst>
        </pc:spChg>
        <pc:spChg chg="add del mod">
          <ac:chgData name="Nick Ward" userId="75fbf278-a8ae-48b3-a5e5-c8ee58cad87f" providerId="ADAL" clId="{7867D1BB-F3D5-4D9B-9811-D6830DFAE30D}" dt="2019-05-20T04:23:27.541" v="981" actId="478"/>
          <ac:spMkLst>
            <pc:docMk/>
            <pc:sldMk cId="1655654795" sldId="270"/>
            <ac:spMk id="6" creationId="{BCABE565-E1E9-4B49-8F35-E85B27253541}"/>
          </ac:spMkLst>
        </pc:spChg>
        <pc:spChg chg="add del mod">
          <ac:chgData name="Nick Ward" userId="75fbf278-a8ae-48b3-a5e5-c8ee58cad87f" providerId="ADAL" clId="{7867D1BB-F3D5-4D9B-9811-D6830DFAE30D}" dt="2019-05-20T04:27:23.901" v="1048" actId="26606"/>
          <ac:spMkLst>
            <pc:docMk/>
            <pc:sldMk cId="1655654795" sldId="270"/>
            <ac:spMk id="7" creationId="{609C4C01-256A-45D5-A172-42E922273E11}"/>
          </ac:spMkLst>
        </pc:spChg>
        <pc:spChg chg="add del mod">
          <ac:chgData name="Nick Ward" userId="75fbf278-a8ae-48b3-a5e5-c8ee58cad87f" providerId="ADAL" clId="{7867D1BB-F3D5-4D9B-9811-D6830DFAE30D}" dt="2019-05-20T04:27:16.247" v="1046" actId="478"/>
          <ac:spMkLst>
            <pc:docMk/>
            <pc:sldMk cId="1655654795" sldId="270"/>
            <ac:spMk id="8" creationId="{7EF9C9D9-E1C9-4400-AE3E-30BD7D153600}"/>
          </ac:spMkLst>
        </pc:spChg>
        <pc:spChg chg="add del mod">
          <ac:chgData name="Nick Ward" userId="75fbf278-a8ae-48b3-a5e5-c8ee58cad87f" providerId="ADAL" clId="{7867D1BB-F3D5-4D9B-9811-D6830DFAE30D}" dt="2019-05-20T04:24:00.815" v="987" actId="26606"/>
          <ac:spMkLst>
            <pc:docMk/>
            <pc:sldMk cId="1655654795" sldId="270"/>
            <ac:spMk id="12" creationId="{609C4C01-256A-45D5-A172-42E922273E11}"/>
          </ac:spMkLst>
        </pc:spChg>
        <pc:graphicFrameChg chg="add del mod">
          <ac:chgData name="Nick Ward" userId="75fbf278-a8ae-48b3-a5e5-c8ee58cad87f" providerId="ADAL" clId="{7867D1BB-F3D5-4D9B-9811-D6830DFAE30D}" dt="2019-05-20T04:19:30.411" v="948" actId="26606"/>
          <ac:graphicFrameMkLst>
            <pc:docMk/>
            <pc:sldMk cId="1655654795" sldId="270"/>
            <ac:graphicFrameMk id="5" creationId="{5290F716-9092-4F88-A441-5C8C723630B6}"/>
          </ac:graphicFrameMkLst>
        </pc:graphicFrameChg>
        <pc:graphicFrameChg chg="add del">
          <ac:chgData name="Nick Ward" userId="75fbf278-a8ae-48b3-a5e5-c8ee58cad87f" providerId="ADAL" clId="{7867D1BB-F3D5-4D9B-9811-D6830DFAE30D}" dt="2019-05-20T04:23:57.269" v="985" actId="26606"/>
          <ac:graphicFrameMkLst>
            <pc:docMk/>
            <pc:sldMk cId="1655654795" sldId="270"/>
            <ac:graphicFrameMk id="10" creationId="{134516C7-699E-4219-B0D0-0075B91A5000}"/>
          </ac:graphicFrameMkLst>
        </pc:graphicFrameChg>
        <pc:graphicFrameChg chg="add del mod modGraphic">
          <ac:chgData name="Nick Ward" userId="75fbf278-a8ae-48b3-a5e5-c8ee58cad87f" providerId="ADAL" clId="{7867D1BB-F3D5-4D9B-9811-D6830DFAE30D}" dt="2019-05-20T04:24:23.263" v="993" actId="26606"/>
          <ac:graphicFrameMkLst>
            <pc:docMk/>
            <pc:sldMk cId="1655654795" sldId="270"/>
            <ac:graphicFrameMk id="14" creationId="{9843FDF1-D48A-449D-9287-A3853F4AC0F0}"/>
          </ac:graphicFrameMkLst>
        </pc:graphicFrameChg>
        <pc:picChg chg="add del">
          <ac:chgData name="Nick Ward" userId="75fbf278-a8ae-48b3-a5e5-c8ee58cad87f" providerId="ADAL" clId="{7867D1BB-F3D5-4D9B-9811-D6830DFAE30D}" dt="2019-05-20T04:22:49.717" v="970"/>
          <ac:picMkLst>
            <pc:docMk/>
            <pc:sldMk cId="1655654795" sldId="270"/>
            <ac:picMk id="4" creationId="{64BEEC71-79CC-4F9F-8980-5BE346047B22}"/>
          </ac:picMkLst>
        </pc:picChg>
      </pc:sldChg>
      <pc:sldChg chg="addSp delSp modSp new add mod setBg modClrScheme chgLayout">
        <pc:chgData name="Nick Ward" userId="75fbf278-a8ae-48b3-a5e5-c8ee58cad87f" providerId="ADAL" clId="{7867D1BB-F3D5-4D9B-9811-D6830DFAE30D}" dt="2019-05-20T04:27:06.113" v="1045" actId="26606"/>
        <pc:sldMkLst>
          <pc:docMk/>
          <pc:sldMk cId="2314287826" sldId="271"/>
        </pc:sldMkLst>
        <pc:spChg chg="del">
          <ac:chgData name="Nick Ward" userId="75fbf278-a8ae-48b3-a5e5-c8ee58cad87f" providerId="ADAL" clId="{7867D1BB-F3D5-4D9B-9811-D6830DFAE30D}" dt="2019-05-20T04:26:38.048" v="1013" actId="26606"/>
          <ac:spMkLst>
            <pc:docMk/>
            <pc:sldMk cId="2314287826" sldId="271"/>
            <ac:spMk id="2" creationId="{36EB9A4B-BEAD-46AE-A814-E65AA6449EAA}"/>
          </ac:spMkLst>
        </pc:spChg>
        <pc:spChg chg="del">
          <ac:chgData name="Nick Ward" userId="75fbf278-a8ae-48b3-a5e5-c8ee58cad87f" providerId="ADAL" clId="{7867D1BB-F3D5-4D9B-9811-D6830DFAE30D}" dt="2019-05-20T04:26:38.048" v="1013" actId="26606"/>
          <ac:spMkLst>
            <pc:docMk/>
            <pc:sldMk cId="2314287826" sldId="271"/>
            <ac:spMk id="3" creationId="{A3CF3834-BB81-4F21-ADA8-91D4952293B4}"/>
          </ac:spMkLst>
        </pc:spChg>
        <pc:spChg chg="add mod">
          <ac:chgData name="Nick Ward" userId="75fbf278-a8ae-48b3-a5e5-c8ee58cad87f" providerId="ADAL" clId="{7867D1BB-F3D5-4D9B-9811-D6830DFAE30D}" dt="2019-05-20T04:27:06.113" v="1045" actId="26606"/>
          <ac:spMkLst>
            <pc:docMk/>
            <pc:sldMk cId="2314287826" sldId="271"/>
            <ac:spMk id="4" creationId="{2EEDAB9C-C29E-4F51-BA15-A2A64777F3D1}"/>
          </ac:spMkLst>
        </pc:spChg>
        <pc:spChg chg="add mod">
          <ac:chgData name="Nick Ward" userId="75fbf278-a8ae-48b3-a5e5-c8ee58cad87f" providerId="ADAL" clId="{7867D1BB-F3D5-4D9B-9811-D6830DFAE30D}" dt="2019-05-20T04:27:06.113" v="1045" actId="26606"/>
          <ac:spMkLst>
            <pc:docMk/>
            <pc:sldMk cId="2314287826" sldId="271"/>
            <ac:spMk id="5" creationId="{7737CFD0-A453-43A8-9394-3A02C283CFBE}"/>
          </ac:spMkLst>
        </pc:spChg>
      </pc:sldChg>
      <pc:sldChg chg="addSp delSp modSp new add mod setBg modClrScheme chgLayout">
        <pc:chgData name="Nick Ward" userId="75fbf278-a8ae-48b3-a5e5-c8ee58cad87f" providerId="ADAL" clId="{7867D1BB-F3D5-4D9B-9811-D6830DFAE30D}" dt="2019-05-20T05:03:46.218" v="1231" actId="20577"/>
        <pc:sldMkLst>
          <pc:docMk/>
          <pc:sldMk cId="1745541139" sldId="272"/>
        </pc:sldMkLst>
        <pc:spChg chg="del">
          <ac:chgData name="Nick Ward" userId="75fbf278-a8ae-48b3-a5e5-c8ee58cad87f" providerId="ADAL" clId="{7867D1BB-F3D5-4D9B-9811-D6830DFAE30D}" dt="2019-05-20T04:30:15.062" v="1051"/>
          <ac:spMkLst>
            <pc:docMk/>
            <pc:sldMk cId="1745541139" sldId="272"/>
            <ac:spMk id="2" creationId="{71F1B875-385B-4E30-8041-89EE210BE935}"/>
          </ac:spMkLst>
        </pc:spChg>
        <pc:spChg chg="del">
          <ac:chgData name="Nick Ward" userId="75fbf278-a8ae-48b3-a5e5-c8ee58cad87f" providerId="ADAL" clId="{7867D1BB-F3D5-4D9B-9811-D6830DFAE30D}" dt="2019-05-20T04:30:15.062" v="1051"/>
          <ac:spMkLst>
            <pc:docMk/>
            <pc:sldMk cId="1745541139" sldId="272"/>
            <ac:spMk id="3" creationId="{2E179B5F-2ABE-4E98-8700-571ED85D5684}"/>
          </ac:spMkLst>
        </pc:spChg>
        <pc:spChg chg="add mod ord">
          <ac:chgData name="Nick Ward" userId="75fbf278-a8ae-48b3-a5e5-c8ee58cad87f" providerId="ADAL" clId="{7867D1BB-F3D5-4D9B-9811-D6830DFAE30D}" dt="2019-05-20T05:03:46.218" v="1231" actId="20577"/>
          <ac:spMkLst>
            <pc:docMk/>
            <pc:sldMk cId="1745541139" sldId="272"/>
            <ac:spMk id="4" creationId="{6A38AB51-D0F6-4754-9F96-9856D96ADD91}"/>
          </ac:spMkLst>
        </pc:spChg>
        <pc:spChg chg="add mod">
          <ac:chgData name="Nick Ward" userId="75fbf278-a8ae-48b3-a5e5-c8ee58cad87f" providerId="ADAL" clId="{7867D1BB-F3D5-4D9B-9811-D6830DFAE30D}" dt="2019-05-20T04:31:10.830" v="1086" actId="1076"/>
          <ac:spMkLst>
            <pc:docMk/>
            <pc:sldMk cId="1745541139" sldId="272"/>
            <ac:spMk id="6" creationId="{A176555A-6BAF-4214-997C-DFBE0CFA5390}"/>
          </ac:spMkLst>
        </pc:spChg>
        <pc:picChg chg="add mod">
          <ac:chgData name="Nick Ward" userId="75fbf278-a8ae-48b3-a5e5-c8ee58cad87f" providerId="ADAL" clId="{7867D1BB-F3D5-4D9B-9811-D6830DFAE30D}" dt="2019-05-20T04:30:42.059" v="1082" actId="27614"/>
          <ac:picMkLst>
            <pc:docMk/>
            <pc:sldMk cId="1745541139" sldId="272"/>
            <ac:picMk id="5" creationId="{8F8A5740-20E2-4477-83B3-721326B63BFD}"/>
          </ac:picMkLst>
        </pc:picChg>
      </pc:sldChg>
      <pc:sldChg chg="addSp delSp modSp new add mod setBg modClrScheme chgLayout">
        <pc:chgData name="Nick Ward" userId="75fbf278-a8ae-48b3-a5e5-c8ee58cad87f" providerId="ADAL" clId="{7867D1BB-F3D5-4D9B-9811-D6830DFAE30D}" dt="2019-05-20T04:36:39.076" v="1133" actId="26606"/>
        <pc:sldMkLst>
          <pc:docMk/>
          <pc:sldMk cId="3459393483" sldId="273"/>
        </pc:sldMkLst>
        <pc:spChg chg="del">
          <ac:chgData name="Nick Ward" userId="75fbf278-a8ae-48b3-a5e5-c8ee58cad87f" providerId="ADAL" clId="{7867D1BB-F3D5-4D9B-9811-D6830DFAE30D}" dt="2019-05-20T04:35:59.625" v="1091"/>
          <ac:spMkLst>
            <pc:docMk/>
            <pc:sldMk cId="3459393483" sldId="273"/>
            <ac:spMk id="2" creationId="{0AB55148-0A9B-4D97-B928-789B2DB11908}"/>
          </ac:spMkLst>
        </pc:spChg>
        <pc:spChg chg="del">
          <ac:chgData name="Nick Ward" userId="75fbf278-a8ae-48b3-a5e5-c8ee58cad87f" providerId="ADAL" clId="{7867D1BB-F3D5-4D9B-9811-D6830DFAE30D}" dt="2019-05-20T04:35:59.625" v="1091"/>
          <ac:spMkLst>
            <pc:docMk/>
            <pc:sldMk cId="3459393483" sldId="273"/>
            <ac:spMk id="3" creationId="{77380BB0-904E-457E-89DC-24130A0DD109}"/>
          </ac:spMkLst>
        </pc:spChg>
        <pc:spChg chg="del">
          <ac:chgData name="Nick Ward" userId="75fbf278-a8ae-48b3-a5e5-c8ee58cad87f" providerId="ADAL" clId="{7867D1BB-F3D5-4D9B-9811-D6830DFAE30D}" dt="2019-05-20T04:35:59.625" v="1091"/>
          <ac:spMkLst>
            <pc:docMk/>
            <pc:sldMk cId="3459393483" sldId="273"/>
            <ac:spMk id="4" creationId="{379FC83B-D5FD-4FAD-BCFC-9860A86ADAEA}"/>
          </ac:spMkLst>
        </pc:spChg>
        <pc:spChg chg="add del mod">
          <ac:chgData name="Nick Ward" userId="75fbf278-a8ae-48b3-a5e5-c8ee58cad87f" providerId="ADAL" clId="{7867D1BB-F3D5-4D9B-9811-D6830DFAE30D}" dt="2019-05-20T04:36:39.076" v="1133" actId="26606"/>
          <ac:spMkLst>
            <pc:docMk/>
            <pc:sldMk cId="3459393483" sldId="273"/>
            <ac:spMk id="5" creationId="{20FC68FE-C604-40B4-9B10-FD8A07BC5806}"/>
          </ac:spMkLst>
        </pc:spChg>
        <pc:spChg chg="add mod">
          <ac:chgData name="Nick Ward" userId="75fbf278-a8ae-48b3-a5e5-c8ee58cad87f" providerId="ADAL" clId="{7867D1BB-F3D5-4D9B-9811-D6830DFAE30D}" dt="2019-05-20T04:36:39.076" v="1133" actId="26606"/>
          <ac:spMkLst>
            <pc:docMk/>
            <pc:sldMk cId="3459393483" sldId="273"/>
            <ac:spMk id="6" creationId="{D751D29D-437E-429D-885F-2EA98F179AE7}"/>
          </ac:spMkLst>
        </pc:spChg>
        <pc:spChg chg="add mod">
          <ac:chgData name="Nick Ward" userId="75fbf278-a8ae-48b3-a5e5-c8ee58cad87f" providerId="ADAL" clId="{7867D1BB-F3D5-4D9B-9811-D6830DFAE30D}" dt="2019-05-20T04:36:39.076" v="1133" actId="26606"/>
          <ac:spMkLst>
            <pc:docMk/>
            <pc:sldMk cId="3459393483" sldId="273"/>
            <ac:spMk id="11" creationId="{E3885C2A-5317-4EEF-A546-605CAE239680}"/>
          </ac:spMkLst>
        </pc:spChg>
      </pc:sldChg>
      <pc:sldChg chg="addSp delSp modSp new add mod setBg chgLayout">
        <pc:chgData name="Nick Ward" userId="75fbf278-a8ae-48b3-a5e5-c8ee58cad87f" providerId="ADAL" clId="{7867D1BB-F3D5-4D9B-9811-D6830DFAE30D}" dt="2019-05-20T04:39:59.899" v="1205" actId="1036"/>
        <pc:sldMkLst>
          <pc:docMk/>
          <pc:sldMk cId="2427167739" sldId="274"/>
        </pc:sldMkLst>
        <pc:spChg chg="del">
          <ac:chgData name="Nick Ward" userId="75fbf278-a8ae-48b3-a5e5-c8ee58cad87f" providerId="ADAL" clId="{7867D1BB-F3D5-4D9B-9811-D6830DFAE30D}" dt="2019-05-20T04:39:12.816" v="1144" actId="26606"/>
          <ac:spMkLst>
            <pc:docMk/>
            <pc:sldMk cId="2427167739" sldId="274"/>
            <ac:spMk id="2" creationId="{0FA282B0-DE35-42C4-8237-E42368114E22}"/>
          </ac:spMkLst>
        </pc:spChg>
        <pc:spChg chg="del">
          <ac:chgData name="Nick Ward" userId="75fbf278-a8ae-48b3-a5e5-c8ee58cad87f" providerId="ADAL" clId="{7867D1BB-F3D5-4D9B-9811-D6830DFAE30D}" dt="2019-05-20T04:39:12.816" v="1144" actId="26606"/>
          <ac:spMkLst>
            <pc:docMk/>
            <pc:sldMk cId="2427167739" sldId="274"/>
            <ac:spMk id="3" creationId="{F067CD4B-D591-4F37-9DA0-1556BFFE63F0}"/>
          </ac:spMkLst>
        </pc:spChg>
        <pc:spChg chg="add mod">
          <ac:chgData name="Nick Ward" userId="75fbf278-a8ae-48b3-a5e5-c8ee58cad87f" providerId="ADAL" clId="{7867D1BB-F3D5-4D9B-9811-D6830DFAE30D}" dt="2019-05-20T04:39:59.899" v="1205" actId="1036"/>
          <ac:spMkLst>
            <pc:docMk/>
            <pc:sldMk cId="2427167739" sldId="274"/>
            <ac:spMk id="4" creationId="{6D2ED1AE-7BC3-4FE2-ADEC-DE3B573925AA}"/>
          </ac:spMkLst>
        </pc:spChg>
        <pc:spChg chg="add mod">
          <ac:chgData name="Nick Ward" userId="75fbf278-a8ae-48b3-a5e5-c8ee58cad87f" providerId="ADAL" clId="{7867D1BB-F3D5-4D9B-9811-D6830DFAE30D}" dt="2019-05-20T04:39:27.695" v="1192" actId="20577"/>
          <ac:spMkLst>
            <pc:docMk/>
            <pc:sldMk cId="2427167739" sldId="274"/>
            <ac:spMk id="71" creationId="{9771F1B5-4838-437D-9714-40B2D22519A4}"/>
          </ac:spMkLst>
        </pc:spChg>
        <pc:picChg chg="add mod">
          <ac:chgData name="Nick Ward" userId="75fbf278-a8ae-48b3-a5e5-c8ee58cad87f" providerId="ADAL" clId="{7867D1BB-F3D5-4D9B-9811-D6830DFAE30D}" dt="2019-05-20T04:39:40.085" v="1196" actId="1076"/>
          <ac:picMkLst>
            <pc:docMk/>
            <pc:sldMk cId="2427167739" sldId="274"/>
            <ac:picMk id="10242" creationId="{64AACB80-8F94-4CD7-8368-05B4228CB124}"/>
          </ac:picMkLst>
        </pc:picChg>
      </pc:sldChg>
      <pc:sldChg chg="addSp delSp modSp new add mod setBg modClrScheme chgLayout">
        <pc:chgData name="Nick Ward" userId="75fbf278-a8ae-48b3-a5e5-c8ee58cad87f" providerId="ADAL" clId="{7867D1BB-F3D5-4D9B-9811-D6830DFAE30D}" dt="2019-05-20T05:31:28.807" v="1254" actId="27636"/>
        <pc:sldMkLst>
          <pc:docMk/>
          <pc:sldMk cId="2384273992" sldId="275"/>
        </pc:sldMkLst>
        <pc:spChg chg="del">
          <ac:chgData name="Nick Ward" userId="75fbf278-a8ae-48b3-a5e5-c8ee58cad87f" providerId="ADAL" clId="{7867D1BB-F3D5-4D9B-9811-D6830DFAE30D}" dt="2019-05-20T05:31:23.170" v="1251" actId="26606"/>
          <ac:spMkLst>
            <pc:docMk/>
            <pc:sldMk cId="2384273992" sldId="275"/>
            <ac:spMk id="2" creationId="{D3469C24-B026-4E86-BF1F-CFC3EFE79472}"/>
          </ac:spMkLst>
        </pc:spChg>
        <pc:spChg chg="mod">
          <ac:chgData name="Nick Ward" userId="75fbf278-a8ae-48b3-a5e5-c8ee58cad87f" providerId="ADAL" clId="{7867D1BB-F3D5-4D9B-9811-D6830DFAE30D}" dt="2019-05-20T05:31:28.807" v="1254" actId="27636"/>
          <ac:spMkLst>
            <pc:docMk/>
            <pc:sldMk cId="2384273992" sldId="275"/>
            <ac:spMk id="3" creationId="{794DCAC7-DED7-44BF-B3E4-6DE954B6D638}"/>
          </ac:spMkLst>
        </pc:spChg>
        <pc:spChg chg="add mod">
          <ac:chgData name="Nick Ward" userId="75fbf278-a8ae-48b3-a5e5-c8ee58cad87f" providerId="ADAL" clId="{7867D1BB-F3D5-4D9B-9811-D6830DFAE30D}" dt="2019-05-20T05:31:23.170" v="1251" actId="26606"/>
          <ac:spMkLst>
            <pc:docMk/>
            <pc:sldMk cId="2384273992" sldId="275"/>
            <ac:spMk id="8" creationId="{A1572DE8-F6BA-4BA1-ACD9-FF7D58767642}"/>
          </ac:spMkLst>
        </pc:spChg>
      </pc:sldChg>
      <pc:sldChg chg="delSp new add modTransition">
        <pc:chgData name="Nick Ward" userId="75fbf278-a8ae-48b3-a5e5-c8ee58cad87f" providerId="ADAL" clId="{7867D1BB-F3D5-4D9B-9811-D6830DFAE30D}" dt="2019-05-20T07:42:39.754" v="1261"/>
        <pc:sldMkLst>
          <pc:docMk/>
          <pc:sldMk cId="3218260718" sldId="276"/>
        </pc:sldMkLst>
        <pc:spChg chg="del">
          <ac:chgData name="Nick Ward" userId="75fbf278-a8ae-48b3-a5e5-c8ee58cad87f" providerId="ADAL" clId="{7867D1BB-F3D5-4D9B-9811-D6830DFAE30D}" dt="2019-05-20T07:42:39.754" v="1261"/>
          <ac:spMkLst>
            <pc:docMk/>
            <pc:sldMk cId="3218260718" sldId="276"/>
            <ac:spMk id="2" creationId="{705214B2-2FD9-4EAF-93D1-6F15A8D842CC}"/>
          </ac:spMkLst>
        </pc:spChg>
        <pc:spChg chg="del">
          <ac:chgData name="Nick Ward" userId="75fbf278-a8ae-48b3-a5e5-c8ee58cad87f" providerId="ADAL" clId="{7867D1BB-F3D5-4D9B-9811-D6830DFAE30D}" dt="2019-05-20T07:42:39.754" v="1261"/>
          <ac:spMkLst>
            <pc:docMk/>
            <pc:sldMk cId="3218260718" sldId="276"/>
            <ac:spMk id="3" creationId="{B8374FCF-AB19-4949-9084-8C87521B55D7}"/>
          </ac:spMkLst>
        </pc:spChg>
      </pc:sldChg>
    </pc:docChg>
  </pc:docChgLst>
</pc:chgInfo>
</file>

<file path=ppt/media/image10.jpg>
</file>

<file path=ppt/media/image11.jpg>
</file>

<file path=ppt/media/image13.png>
</file>

<file path=ppt/media/image14.jpeg>
</file>

<file path=ppt/media/image15.png>
</file>

<file path=ppt/media/image16.jpe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p:nvPicPr>
        <p:blipFill rotWithShape="1">
          <a:blip r:embed="rId5"/>
          <a:srcRect l="32564"/>
          <a:stretch/>
        </p:blipFill>
        <p:spPr>
          <a:xfrm>
            <a:off x="3970116" y="-2"/>
            <a:ext cx="8221884" cy="6857999"/>
          </a:xfrm>
          <a:prstGeom prst="rect">
            <a:avLst/>
          </a:prstGeom>
        </p:spPr>
      </p:pic>
    </p:spTree>
    <p:extLst>
      <p:ext uri="{BB962C8B-B14F-4D97-AF65-F5344CB8AC3E}">
        <p14:creationId xmlns:p14="http://schemas.microsoft.com/office/powerpoint/2010/main" val="30284756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3176813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29318000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9906558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9734965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4515713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0749990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5606507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2551526372"/>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6566345"/>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5287348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dirty="0"/>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dirty="0"/>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7888625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7469038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2453028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6477361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2048650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890290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11539070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75886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77405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618646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390633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897484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5408290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1938069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65A07-F2B5-4CFA-A418-DA44934532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01068822-BA81-4B2D-9760-52CE32FDA6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7DE8FD72-C796-47EA-ADFF-1DDBC3AF3ED6}"/>
              </a:ext>
            </a:extLst>
          </p:cNvPr>
          <p:cNvSpPr>
            <a:spLocks noGrp="1"/>
          </p:cNvSpPr>
          <p:nvPr>
            <p:ph type="dt" sz="half" idx="10"/>
          </p:nvPr>
        </p:nvSpPr>
        <p:spPr/>
        <p:txBody>
          <a:bodyPr/>
          <a:lstStyle/>
          <a:p>
            <a:fld id="{15C224D1-799C-422C-88C3-825FAF3A1FC3}" type="datetimeFigureOut">
              <a:rPr lang="en-AU" smtClean="0"/>
              <a:t>20/05/2019</a:t>
            </a:fld>
            <a:endParaRPr lang="en-AU"/>
          </a:p>
        </p:txBody>
      </p:sp>
      <p:sp>
        <p:nvSpPr>
          <p:cNvPr id="5" name="Footer Placeholder 4">
            <a:extLst>
              <a:ext uri="{FF2B5EF4-FFF2-40B4-BE49-F238E27FC236}">
                <a16:creationId xmlns:a16="http://schemas.microsoft.com/office/drawing/2014/main" id="{93C49027-E4A4-4F0A-9DF3-8B4C3A5EB1E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7336DC4-96E8-4DCB-8F4F-DD31ED2334D1}"/>
              </a:ext>
            </a:extLst>
          </p:cNvPr>
          <p:cNvSpPr>
            <a:spLocks noGrp="1"/>
          </p:cNvSpPr>
          <p:nvPr>
            <p:ph type="sldNum" sz="quarter" idx="12"/>
          </p:nvPr>
        </p:nvSpPr>
        <p:spPr/>
        <p:txBody>
          <a:bodyPr/>
          <a:lstStyle/>
          <a:p>
            <a:fld id="{D7EE2571-0543-41CC-81F0-AAE8B718FCF6}" type="slidenum">
              <a:rPr lang="en-AU" smtClean="0"/>
              <a:t>‹#›</a:t>
            </a:fld>
            <a:endParaRPr lang="en-AU"/>
          </a:p>
        </p:txBody>
      </p:sp>
    </p:spTree>
    <p:extLst>
      <p:ext uri="{BB962C8B-B14F-4D97-AF65-F5344CB8AC3E}">
        <p14:creationId xmlns:p14="http://schemas.microsoft.com/office/powerpoint/2010/main" val="18197951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53443-A07F-4D38-A641-94D4E924167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54F80757-5359-4774-9A82-C806877B8E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39C9208-B99D-46CD-A6C2-A262EC8BFC23}"/>
              </a:ext>
            </a:extLst>
          </p:cNvPr>
          <p:cNvSpPr>
            <a:spLocks noGrp="1"/>
          </p:cNvSpPr>
          <p:nvPr>
            <p:ph type="dt" sz="half" idx="10"/>
          </p:nvPr>
        </p:nvSpPr>
        <p:spPr/>
        <p:txBody>
          <a:bodyPr/>
          <a:lstStyle/>
          <a:p>
            <a:fld id="{15C224D1-799C-422C-88C3-825FAF3A1FC3}" type="datetimeFigureOut">
              <a:rPr lang="en-AU" smtClean="0"/>
              <a:t>20/05/2019</a:t>
            </a:fld>
            <a:endParaRPr lang="en-AU"/>
          </a:p>
        </p:txBody>
      </p:sp>
      <p:sp>
        <p:nvSpPr>
          <p:cNvPr id="5" name="Footer Placeholder 4">
            <a:extLst>
              <a:ext uri="{FF2B5EF4-FFF2-40B4-BE49-F238E27FC236}">
                <a16:creationId xmlns:a16="http://schemas.microsoft.com/office/drawing/2014/main" id="{A920E8E1-FC28-460E-80B3-7353DF7C1A1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08E6857-8A09-4FA4-B706-0A04C8649B62}"/>
              </a:ext>
            </a:extLst>
          </p:cNvPr>
          <p:cNvSpPr>
            <a:spLocks noGrp="1"/>
          </p:cNvSpPr>
          <p:nvPr>
            <p:ph type="sldNum" sz="quarter" idx="12"/>
          </p:nvPr>
        </p:nvSpPr>
        <p:spPr/>
        <p:txBody>
          <a:bodyPr/>
          <a:lstStyle/>
          <a:p>
            <a:fld id="{D7EE2571-0543-41CC-81F0-AAE8B718FCF6}" type="slidenum">
              <a:rPr lang="en-AU" smtClean="0"/>
              <a:t>‹#›</a:t>
            </a:fld>
            <a:endParaRPr lang="en-AU"/>
          </a:p>
        </p:txBody>
      </p:sp>
    </p:spTree>
    <p:extLst>
      <p:ext uri="{BB962C8B-B14F-4D97-AF65-F5344CB8AC3E}">
        <p14:creationId xmlns:p14="http://schemas.microsoft.com/office/powerpoint/2010/main" val="14945046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BED"/>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C6285A8E-7DD0-4D6D-9D51-224C83AE764D}"/>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grpSp>
        <p:nvGrpSpPr>
          <p:cNvPr id="6" name="Group 5">
            <a:extLst>
              <a:ext uri="{FF2B5EF4-FFF2-40B4-BE49-F238E27FC236}">
                <a16:creationId xmlns:a16="http://schemas.microsoft.com/office/drawing/2014/main" id="{FBDA1E01-154A-467D-8BDC-6332D2000E1F}"/>
              </a:ext>
            </a:extLst>
          </p:cNvPr>
          <p:cNvGrpSpPr/>
          <p:nvPr userDrawn="1"/>
        </p:nvGrpSpPr>
        <p:grpSpPr>
          <a:xfrm>
            <a:off x="576600" y="2002419"/>
            <a:ext cx="4170025" cy="2301387"/>
            <a:chOff x="576600" y="2002419"/>
            <a:chExt cx="4170025" cy="2301387"/>
          </a:xfrm>
        </p:grpSpPr>
        <p:pic>
          <p:nvPicPr>
            <p:cNvPr id="7" name="Picture 6" descr="Microsoft Build">
              <a:extLst>
                <a:ext uri="{FF2B5EF4-FFF2-40B4-BE49-F238E27FC236}">
                  <a16:creationId xmlns:a16="http://schemas.microsoft.com/office/drawing/2014/main" id="{0F0420B5-6823-41F5-8971-0D7A378E6ADA}"/>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8" name="Picture 7" descr="May 6-8, 2019">
              <a:extLst>
                <a:ext uri="{FF2B5EF4-FFF2-40B4-BE49-F238E27FC236}">
                  <a16:creationId xmlns:a16="http://schemas.microsoft.com/office/drawing/2014/main" id="{61865F54-2963-4B54-84F4-5CFE748E6DA3}"/>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5" name="Picture 4">
            <a:extLst>
              <a:ext uri="{FF2B5EF4-FFF2-40B4-BE49-F238E27FC236}">
                <a16:creationId xmlns:a16="http://schemas.microsoft.com/office/drawing/2014/main" id="{85EEFA81-6B44-4E57-AF00-64CF0E3502BD}"/>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37921151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resentation titl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860D136F-C7CA-4CA3-9DAF-10608365C3D5}"/>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F79C526A-A022-43D8-B4A9-49B4FA210BD5}"/>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7" name="Text Placeholder 4">
            <a:extLst>
              <a:ext uri="{FF2B5EF4-FFF2-40B4-BE49-F238E27FC236}">
                <a16:creationId xmlns:a16="http://schemas.microsoft.com/office/drawing/2014/main" id="{38869610-2E08-49D2-959D-1CE22A31B3E1}"/>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a:extLst>
              <a:ext uri="{FF2B5EF4-FFF2-40B4-BE49-F238E27FC236}">
                <a16:creationId xmlns:a16="http://schemas.microsoft.com/office/drawing/2014/main" id="{393F705E-8E29-42CB-99B0-F26F260FAFC8}"/>
              </a:ext>
              <a:ext uri="{C183D7F6-B498-43B3-948B-1728B52AA6E4}">
                <adec:decorative xmlns:adec="http://schemas.microsoft.com/office/drawing/2017/decorative" val="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440680" y="0"/>
            <a:ext cx="6781800" cy="6858000"/>
          </a:xfrm>
          <a:prstGeom prst="rect">
            <a:avLst/>
          </a:prstGeom>
        </p:spPr>
      </p:pic>
    </p:spTree>
    <p:extLst>
      <p:ext uri="{BB962C8B-B14F-4D97-AF65-F5344CB8AC3E}">
        <p14:creationId xmlns:p14="http://schemas.microsoft.com/office/powerpoint/2010/main" val="28825945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81426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08071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98644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30809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146213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73652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511971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6F37BF82-E3E8-4302-A594-F65960CCC30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7742849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5F3E599-A73B-4F6C-B75E-DD31D9CC66E1}"/>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3018346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455BA74A-B68F-4C77-B673-234DE65CED94}"/>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8398509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F5BA314-EEF1-4FA5-9421-10A3E09F299D}"/>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328185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A5C5B845-DAAF-49C9-A801-CF0C1DCAF2F1}"/>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7922690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950B0ADB-4CF2-43A8-A831-1FED85185F53}"/>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FE6EFC90-EAD0-4561-8EB5-3A7AE2F152FC}"/>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431569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C012BEEB-AF27-4BE4-A925-96C953F4316E}"/>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24995D37-C1DF-401B-B505-1D64A3229EB3}"/>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39B5646A-BFF7-4F8B-9C11-D90E34758EEF}"/>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96593171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331EA60F-C2E5-44CF-9E71-9122048BCB11}"/>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FAC7B678-C66A-477F-9C20-81FB29F5A78D}"/>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35EF5F3E-132E-40A3-85A1-5C33DF01F1A4}"/>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805EC638-22DD-4F5B-86E4-0BD8DEE540C0}"/>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58369580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940401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161956921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39"/>
            <a:ext cx="3468956" cy="3963193"/>
          </a:xfrm>
        </p:spPr>
        <p:txBody>
          <a:bodyPr/>
          <a:lstStyle>
            <a:lvl1pPr>
              <a:defRPr sz="3600">
                <a:gradFill>
                  <a:gsLst>
                    <a:gs pos="96795">
                      <a:schemeClr val="tx1"/>
                    </a:gs>
                    <a:gs pos="82051">
                      <a:schemeClr val="tx1"/>
                    </a:gs>
                  </a:gsLst>
                  <a:lin ang="5400000" scaled="0"/>
                </a:gra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48288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text side by side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71592558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15088858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37060909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655">
                      <a:srgbClr val="30E5D0"/>
                    </a:gs>
                    <a:gs pos="22436">
                      <a:srgbClr val="30E5D0"/>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980224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932785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22436">
                      <a:schemeClr val="tx1"/>
                    </a:gs>
                    <a:gs pos="42308">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767060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2009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8726645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142051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970736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95667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828844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117272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71672497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64502855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7496024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06198520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image" Target="../media/image1.emf"/><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theme" Target="../theme/theme2.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5"/>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3007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47649059"/>
      </p:ext>
    </p:extLst>
  </p:cSld>
  <p:clrMap bg1="dk1" tx1="lt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 id="2147483724" r:id="rId30"/>
    <p:sldLayoutId id="2147483725"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96795">
                <a:schemeClr val="tx1"/>
              </a:gs>
              <a:gs pos="82051">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nam06.safelinks.protection.outlook.com/?url=https%3A%2F%2Fmixedreality.microsoftcrmportals.com%2Fen-US%2Fsignup%2F&amp;data=02%7C01%7Cnickward%40microsoft.com%7Cd10a93df7d2347d9ddf408d6d44f75f5%7C72f988bf86f141af91ab2d7cd011db47%7C1%7C0%7C636929835102201556&amp;sdata=kUWoYmKgkrd85d%2ByDgsBI1qUvlHxK6ZlMXzKdW%2BI0MA%3D&amp;reserved=0" TargetMode="External"/><Relationship Id="rId2" Type="http://schemas.openxmlformats.org/officeDocument/2006/relationships/hyperlink" Target="https://nam06.safelinks.protection.outlook.com/?url=https%3A%2F%2Fazure.microsoft.com%2Fen-us%2Fservices%2Fsql-database-edge%2F&amp;data=02%7C01%7Cnickward%40microsoft.com%7Cd10a93df7d2347d9ddf408d6d44f75f5%7C72f988bf86f141af91ab2d7cd011db47%7C1%7C0%7C636929835102191560&amp;sdata=SGV5ZeXJZy0SdxwX4vMva8z6Flmu2yLx9Vku6e6nZfs%3D&amp;reserved=0" TargetMode="External"/><Relationship Id="rId1" Type="http://schemas.openxmlformats.org/officeDocument/2006/relationships/slideLayout" Target="../slideLayouts/slideLayout19.xml"/><Relationship Id="rId5" Type="http://schemas.openxmlformats.org/officeDocument/2006/relationships/hyperlink" Target="https://azure.microsoft.com/en-us/blog/intelligent-edge-innovation-across-data-iot-and-mixed-reality/" TargetMode="External"/><Relationship Id="rId4" Type="http://schemas.openxmlformats.org/officeDocument/2006/relationships/hyperlink" Target="https://nam06.safelinks.protection.outlook.com/?url=https%3A%2F%2Fazure.microsoft.com%2Fen-us%2Ftopic%2Fmixed-reality%2F&amp;data=02%7C01%7Cnickward%40microsoft.com%7Cd10a93df7d2347d9ddf408d6d44f75f5%7C72f988bf86f141af91ab2d7cd011db47%7C1%7C0%7C636929835102201556&amp;sdata=y5X8C6atEJNUrq5NoSrWUeTqBTmXOB4b3lCcXUfaJNU%3D&amp;reserved=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nam06.safelinks.protection.outlook.com/?url=https%3A%2F%2Fazure.microsoft.com%2Fen-us%2Fservices%2Fsql-database%2F&amp;data=02%7C01%7Cnickward%40microsoft.com%7Cd10a93df7d2347d9ddf408d6d44f75f5%7C72f988bf86f141af91ab2d7cd011db47%7C1%7C0%7C636929835102221542&amp;sdata=ixwK9%2FfNtDCq3VR5b2r9bEvY7c2BavCenN5l%2FEu1G9s%3D&amp;reserved=0" TargetMode="External"/><Relationship Id="rId2" Type="http://schemas.openxmlformats.org/officeDocument/2006/relationships/hyperlink" Target="https://nam06.safelinks.protection.outlook.com/?url=https%3A%2F%2Fazure.microsoft.com%2Fen-us%2Fservices%2Fpostgresql%2F&amp;data=02%7C01%7Cnickward%40microsoft.com%7Cd10a93df7d2347d9ddf408d6d44f75f5%7C72f988bf86f141af91ab2d7cd011db47%7C1%7C0%7C636929835102211552&amp;sdata=d6z7UASIPuhXhS64ifimFNf7VKgeSscNlGaHaCR9xXU%3D&amp;reserved=0" TargetMode="External"/><Relationship Id="rId1" Type="http://schemas.openxmlformats.org/officeDocument/2006/relationships/slideLayout" Target="../slideLayouts/slideLayout19.xml"/><Relationship Id="rId4" Type="http://schemas.openxmlformats.org/officeDocument/2006/relationships/hyperlink" Target="https://azure.microsoft.com/en-us/blog/get-high-performance-scaling-for-your-azure-database-workloads-with-hyperscale/"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aka.ms/keda" TargetMode="External"/><Relationship Id="rId2" Type="http://schemas.openxmlformats.org/officeDocument/2006/relationships/hyperlink" Target="https://nam06.safelinks.protection.outlook.com/?url=https%3A%2F%2Fdocs.microsoft.com%2Fen-us%2Fazure%2Faks%2Fvirtual-nodes-portal&amp;data=02%7C01%7Cnickward%40microsoft.com%7Cd10a93df7d2347d9ddf408d6d44f75f5%7C72f988bf86f141af91ab2d7cd011db47%7C1%7C0%7C636929835102221542&amp;sdata=%2BdBOaKrORAmxkMob56uOxz%2FU2mKkheiyPFolJ0x1KDg%3D&amp;reserved=0" TargetMode="External"/><Relationship Id="rId1" Type="http://schemas.openxmlformats.org/officeDocument/2006/relationships/slideLayout" Target="../slideLayouts/slideLayout19.xml"/><Relationship Id="rId4" Type="http://schemas.openxmlformats.org/officeDocument/2006/relationships/hyperlink" Target="https://azure.microsoft.com/en-us/blog/partnering-with-the-community-to-make-kubernetes-easier/"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azure.microsoft.com/en-us/blog/accelerating-devops-with-github-and-azure/" TargetMode="External"/><Relationship Id="rId2" Type="http://schemas.openxmlformats.org/officeDocument/2006/relationships/hyperlink" Target="https://nam06.safelinks.protection.outlook.com/?url=https%3A%2F%2Fazure.microsoft.com%2Fen-us%2Fservices%2Fdevops%2F&amp;data=02%7C01%7Cnickward%40microsoft.com%7Cd10a93df7d2347d9ddf408d6d44f75f5%7C72f988bf86f141af91ab2d7cd011db47%7C1%7C0%7C636929835102231536&amp;sdata=oL0JtygLBj8ltLrzTYGiE8VrXu58fxfXXX1Bc1AS8E4%3D&amp;reserved=0" TargetMode="Externa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hyperlink" Target="https://azure.microsoft.com/en-us/blog/analytics-in-azure-remains-unmatched-with-new-innovations/" TargetMode="External"/><Relationship Id="rId2" Type="http://schemas.openxmlformats.org/officeDocument/2006/relationships/hyperlink" Target="https://nam06.safelinks.protection.outlook.com/?url=https%3A%2F%2Fazure.microsoft.com%2Fen-us%2Fservices%2Fdata-factory%2F%3F%26OCID%3DAID719825_SEM_MaasGcxD%26lnkd%3DBing_Azure_Brand%26msclkid%3D0f0b06aa453014b0ae0e5a174c5afeaf%26dclid%3DCjkKEQjwqfDlBRDUpamir_Snw9kBEiQAZ0dTufvDJ7m9QrMHlwGoIu1PzSII98LhNhregBTKlRDTdJ_w_wcB&amp;data=02%7C01%7Cnickward%40microsoft.com%7Cd10a93df7d2347d9ddf408d6d44f75f5%7C72f988bf86f141af91ab2d7cd011db47%7C1%7C0%7C636929835102241530&amp;sdata=jYDds4J5lesmfwpv4jl0Vhp5TQQTinEvwmounxyulms%3D&amp;reserved=0" TargetMode="Externa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nam06.safelinks.protection.outlook.com/?url=https%3A%2F%2Fpowerapps.microsoft.com%2Fen-us%2Fblog%2Fthe-powerapps-component-framework-and-the-powerapps-cli-is-now-available-for-public-preview%2F&amp;data=02%7C01%7Cnickward%40microsoft.com%7Cd10a93df7d2347d9ddf408d6d44f75f5%7C72f988bf86f141af91ab2d7cd011db47%7C1%7C0%7C636929835102251527&amp;sdata=D5HZ4Nx%2BA%2BOKy1PCDl7N3vj7wzvRa3pMMyD9XuHsXcE%3D&amp;reserved=0" TargetMode="External"/><Relationship Id="rId2" Type="http://schemas.openxmlformats.org/officeDocument/2006/relationships/hyperlink" Target="https://nam06.safelinks.protection.outlook.com/?url=https%3A%2F%2Fcloudblogs.microsoft.com%2Fdynamics365%2Fbdm%2F2019%2F01%2F29%2Fthe-microsoft-power-platform-empowering-millions-of-people-to-achieve-more%2F&amp;data=02%7C01%7Cnickward%40microsoft.com%7Cd10a93df7d2347d9ddf408d6d44f75f5%7C72f988bf86f141af91ab2d7cd011db47%7C1%7C0%7C636929835102241530&amp;sdata=VpNRk8lPn6cZ4UCBAl5LX4%2FYZsrfop%2BCIrPaONgpG7I%3D&amp;reserved=0" TargetMode="External"/><Relationship Id="rId1" Type="http://schemas.openxmlformats.org/officeDocument/2006/relationships/slideLayout" Target="../slideLayouts/slideLayout19.xml"/><Relationship Id="rId4" Type="http://schemas.openxmlformats.org/officeDocument/2006/relationships/hyperlink" Target="https://cloudblogs.microsoft.com/dynamics365/bdm/2019/05/06/power-platform-azure-enable-developers-to-build-apps-faster-than-ever/"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devblogs.microsoft.com/dotnet/introducing-net-5/" TargetMode="External"/><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hyperlink" Target="https://www.microsoft.com/en-us/microsoft-365/blog/2019/05/06/build-2019-people-centered-experiences-microsoft-365-productivity-cloud/" TargetMode="External"/><Relationship Id="rId2" Type="http://schemas.openxmlformats.org/officeDocument/2006/relationships/hyperlink" Target="https://developer.microsoft.com/en-us/graph/blogs/microsoft-365-at-build-2019-the-guide/" TargetMode="Externa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33.xml"/><Relationship Id="rId1" Type="http://schemas.openxmlformats.org/officeDocument/2006/relationships/video" Target="https://www.youtube.com/embed/8gw0rXPMMPE?feature=oembe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donovanbrown.com/post/Building-the-new-Windows-Terminal-with-Visual-Studio-2019" TargetMode="External"/><Relationship Id="rId2" Type="http://schemas.openxmlformats.org/officeDocument/2006/relationships/hyperlink" Target="https://github.com/microsoft/Terminal" TargetMode="External"/><Relationship Id="rId1" Type="http://schemas.openxmlformats.org/officeDocument/2006/relationships/slideLayout" Target="../slideLayouts/slideLayout33.xml"/><Relationship Id="rId6" Type="http://schemas.openxmlformats.org/officeDocument/2006/relationships/hyperlink" Target="https://github.com/yangl900/azshell" TargetMode="External"/><Relationship Id="rId5" Type="http://schemas.openxmlformats.org/officeDocument/2006/relationships/hyperlink" Target="https://www.hanselman.com/blog/AnExperimentTheAzureCloudShellAtTheCommandLineWithAZSHELL.aspx" TargetMode="External"/><Relationship Id="rId4" Type="http://schemas.openxmlformats.org/officeDocument/2006/relationships/hyperlink" Target="https://www.hanselman.com/blog/ANewConsoleForWindowsItsTheOpenSourceWindowsTerminal.aspx" TargetMode="External"/></Relationships>
</file>

<file path=ppt/slides/_rels/slide21.xml.rels><?xml version="1.0" encoding="UTF-8" standalone="yes"?>
<Relationships xmlns="http://schemas.openxmlformats.org/package/2006/relationships"><Relationship Id="rId2" Type="http://schemas.openxmlformats.org/officeDocument/2006/relationships/hyperlink" Target="https://news.microsoft.com/wp-content/uploads/prod/sites/558/2019/05/FINAL-Book-of-News-Build-2019.pdf" TargetMode="Externa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hyperlink" Target="https://mybuild.techcommunity.microsoft.com/sessions" TargetMode="External"/><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hyperlink" Target="https://azure.microsoft.com/en-us/blog/making-ai-real-for-every-developer-and-every-organization/" TargetMode="External"/><Relationship Id="rId2" Type="http://schemas.openxmlformats.org/officeDocument/2006/relationships/hyperlink" Target="https://nam06.safelinks.protection.outlook.com/?url=https%3A%2F%2Fazure.microsoft.com%2Fen-us%2Fservices%2Fsearch%2F&amp;data=02%7C01%7Cnickward%40microsoft.com%7Cd10a93df7d2347d9ddf408d6d44f75f5%7C72f988bf86f141af91ab2d7cd011db47%7C1%7C0%7C636929835102161577&amp;sdata=BHMOfKEj9EY4hkP59gs6J62kkmg58Ix5j%2FuEB5M0mHQ%3D&amp;reserved=0" TargetMode="Externa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hyperlink" Target="https://jfk-demo.azurewebsites.net/#/" TargetMode="External"/><Relationship Id="rId2" Type="http://schemas.openxmlformats.org/officeDocument/2006/relationships/image" Target="../media/image14.jpeg"/><Relationship Id="rId1" Type="http://schemas.openxmlformats.org/officeDocument/2006/relationships/slideLayout" Target="../slideLayouts/slideLayout12.xml"/><Relationship Id="rId4" Type="http://schemas.openxmlformats.org/officeDocument/2006/relationships/hyperlink" Target="https://github.com/Microsoft/AzureSearch_JFK_Files"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azure.microsoft.com/en-us/blog/making-ai-real-for-every-developer-and-every-organization/" TargetMode="External"/><Relationship Id="rId3" Type="http://schemas.openxmlformats.org/officeDocument/2006/relationships/hyperlink" Target="https://nam06.safelinks.protection.outlook.com/?url=https%3A%2F%2Fazure.microsoft.com%2Fen-us%2Fservices%2Fcognitive-services%2Fdirectory%2Fdecision%2F&amp;data=02%7C01%7Cnickward%40microsoft.com%7Cd10a93df7d2347d9ddf408d6d44f75f5%7C72f988bf86f141af91ab2d7cd011db47%7C1%7C0%7C636929835102131594&amp;sdata=mwSnNNt9htZzgNdRsiq0tsoorDYjEaRSykRYCWe25UM%3D&amp;reserved=0" TargetMode="External"/><Relationship Id="rId7" Type="http://schemas.openxmlformats.org/officeDocument/2006/relationships/hyperlink" Target="https://nam06.safelinks.protection.outlook.com/?url=https%3A%2F%2Fazure.microsoft.com%2Fen-us%2Fservices%2Fcognitive-services%2Fspeech-to-text%2F&amp;data=02%7C01%7Cnickward%40microsoft.com%7Cd10a93df7d2347d9ddf408d6d44f75f5%7C72f988bf86f141af91ab2d7cd011db47%7C1%7C0%7C636929835102151584&amp;sdata=PgoScpUb4CVE4Y5THr0c2P%2F0rmNq%2FnD2QkHO98%2FXizY%3D&amp;reserved=0" TargetMode="External"/><Relationship Id="rId2" Type="http://schemas.openxmlformats.org/officeDocument/2006/relationships/hyperlink" Target="https://nam06.safelinks.protection.outlook.com/?url=https%3A%2F%2Fazure.microsoft.com%2Fen-us%2Fservices%2Fcognitive-services%2F&amp;data=02%7C01%7Cnickward%40microsoft.com%7Cd10a93df7d2347d9ddf408d6d44f75f5%7C72f988bf86f141af91ab2d7cd011db47%7C1%7C0%7C636929835102131594&amp;sdata=QMoRVz5V9zSIMA%2B7lcwdRleGilcmtf567E6IRF3syts%3D&amp;reserved=0" TargetMode="External"/><Relationship Id="rId1" Type="http://schemas.openxmlformats.org/officeDocument/2006/relationships/slideLayout" Target="../slideLayouts/slideLayout19.xml"/><Relationship Id="rId6" Type="http://schemas.openxmlformats.org/officeDocument/2006/relationships/hyperlink" Target="https://nam06.safelinks.protection.outlook.com/?url=https%3A%2F%2Fazure.microsoft.com%2Fen-us%2Fservices%2Fcognitive-services%2Fform-recognizer%2F&amp;data=02%7C01%7Cnickward%40microsoft.com%7Cd10a93df7d2347d9ddf408d6d44f75f5%7C72f988bf86f141af91ab2d7cd011db47%7C1%7C0%7C636929835102151584&amp;sdata=OQuNspLTrJiOKyOvPRrFhQIoBlMUaPlprW5mAuxlKko%3D&amp;reserved=0" TargetMode="External"/><Relationship Id="rId5" Type="http://schemas.openxmlformats.org/officeDocument/2006/relationships/hyperlink" Target="https://nam06.safelinks.protection.outlook.com/?url=https%3A%2F%2Fazure.microsoft.com%2Fen-us%2Fservices%2Fcognitive-services%2Fink-recognizer%2F&amp;data=02%7C01%7Cnickward%40microsoft.com%7Cd10a93df7d2347d9ddf408d6d44f75f5%7C72f988bf86f141af91ab2d7cd011db47%7C1%7C0%7C636929835102141587&amp;sdata=bNwRXAdOmF%2F8SP76DgUfdsu%2FThe03SPqctUiWQwk9zk%3D&amp;reserved=0" TargetMode="External"/><Relationship Id="rId4" Type="http://schemas.openxmlformats.org/officeDocument/2006/relationships/hyperlink" Target="https://nam06.safelinks.protection.outlook.com/?url=https%3A%2F%2Fazure.microsoft.com%2Fen-us%2Fservices%2Fcognitive-services%2Fpersonalizer%2F&amp;data=02%7C01%7Cnickward%40microsoft.com%7Cd10a93df7d2347d9ddf408d6d44f75f5%7C72f988bf86f141af91ab2d7cd011db47%7C1%7C0%7C636929835102141587&amp;sdata=CFuwTbWfjQUlJtqqK7sKPmovS7TegLEnL4AEs%2FTnoHU%3D&amp;reserved=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zure.microsoft.com/en-us/blog/making-ai-real-for-every-developer-and-every-organization/" TargetMode="External"/><Relationship Id="rId2" Type="http://schemas.openxmlformats.org/officeDocument/2006/relationships/hyperlink" Target="https://nam06.safelinks.protection.outlook.com/?url=https%3A%2F%2Fazure.microsoft.com%2Fen-us%2Fservices%2Fmachine-learning-service%2F&amp;data=02%7C01%7Cnickward%40microsoft.com%7Cd10a93df7d2347d9ddf408d6d44f75f5%7C72f988bf86f141af91ab2d7cd011db47%7C1%7C0%7C636929835102121601&amp;sdata=9jJl%2FOCred2XUJA08CyMvsxc3MXk2B3YGzmpRnxn%2Fa0%3D&amp;reserved=0" TargetMode="Externa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hyperlink" Target="https://nam06.safelinks.protection.outlook.com/?url=https%3A%2F%2Fnews.microsoft.com%2F2019%2F05%2F02%2Fj-p-morgan-and-microsoft-announce-strategic-partnership-to-drive-enterprise-adoption-of-quorum%2F&amp;data=02%7C01%7Cnickward%40microsoft.com%7Cd10a93df7d2347d9ddf408d6d44f75f5%7C72f988bf86f141af91ab2d7cd011db47%7C1%7C0%7C636929835102171571&amp;sdata=UR7IEI1ceItODkGqe04Otm9ynmpffM%2Ft%2F2%2BBYLNqIOc%3D&amp;reserved=0" TargetMode="External"/><Relationship Id="rId2" Type="http://schemas.openxmlformats.org/officeDocument/2006/relationships/hyperlink" Target="https://nam06.safelinks.protection.outlook.com/?url=https%3A%2F%2Fazure.microsoft.com%2Fen-us%2Fservices%2Fblockchain-service%2F&amp;data=02%7C01%7Cnickward%40microsoft.com%7Cd10a93df7d2347d9ddf408d6d44f75f5%7C72f988bf86f141af91ab2d7cd011db47%7C1%7C0%7C636929835102171571&amp;sdata=lGoiLucimcXzUkC33QPCsSNTlg2VPVU7LqJXyKQwyvY%3D&amp;reserved=0" TargetMode="External"/><Relationship Id="rId1" Type="http://schemas.openxmlformats.org/officeDocument/2006/relationships/slideLayout" Target="../slideLayouts/slideLayout19.xml"/><Relationship Id="rId6" Type="http://schemas.openxmlformats.org/officeDocument/2006/relationships/hyperlink" Target="https://azure.microsoft.com/en-us/blog/digitizing-trust-azure-blockchain-service-simplifies-blockchain-development/" TargetMode="External"/><Relationship Id="rId5" Type="http://schemas.openxmlformats.org/officeDocument/2006/relationships/hyperlink" Target="https://nam06.safelinks.protection.outlook.com/?url=https%3A%2F%2Fazure.microsoft.com%2Fen-us%2Fblog%2Fsweet-updates-about-truffle-on-azure%2F&amp;data=02%7C01%7Cnickward%40microsoft.com%7Cd10a93df7d2347d9ddf408d6d44f75f5%7C72f988bf86f141af91ab2d7cd011db47%7C1%7C0%7C636929835102181567&amp;sdata=eAk9TMfSBM6QSH8k%2BfN53mo7%2FYvP7Iloh%2BgSgnX%2BoN8%3D&amp;reserved=0" TargetMode="External"/><Relationship Id="rId4" Type="http://schemas.openxmlformats.org/officeDocument/2006/relationships/hyperlink" Target="https://nam06.safelinks.protection.outlook.com/?url=https%3A%2F%2Fmarketplace.visualstudio.com%2Fitems%3FitemName%3Dazblockchain.azure-blockchain&amp;data=02%7C01%7Cnickward%40microsoft.com%7Cd10a93df7d2347d9ddf408d6d44f75f5%7C72f988bf86f141af91ab2d7cd011db47%7C1%7C0%7C636929835102181567&amp;sdata=IzDYxYTSW%2FhqM92XRcBqweJEPcxUKdywbgKDnaix0wk%3D&amp;reserved=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826071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9F091-46D5-466D-B230-8ECBE2BE9373}"/>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Intelligent Edge: When smart computing gets smarter</a:t>
            </a:r>
          </a:p>
        </p:txBody>
      </p:sp>
      <p:sp>
        <p:nvSpPr>
          <p:cNvPr id="4" name="Rectangle 1">
            <a:extLst>
              <a:ext uri="{FF2B5EF4-FFF2-40B4-BE49-F238E27FC236}">
                <a16:creationId xmlns:a16="http://schemas.microsoft.com/office/drawing/2014/main" id="{32479E94-5011-44C3-AED0-F57C670C030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100"/>
              <a:t>The virtually limitless computing power of the cloud, combined with increasingly intelligent and perceptive devices at the edge of the network, create possibilities we could only have dreamed of just a few years ago. Infinite amounts of data, millions of connected devices, limitless possibilities. We believe the intelligent edge, with the power of the intelligent cloud, will transform the way we will interact with digital information and further blend the physical and digital worlds for greater societal benefit and customer innovation.</a:t>
            </a:r>
          </a:p>
          <a:p>
            <a:pPr lvl="0">
              <a:lnSpc>
                <a:spcPct val="90000"/>
              </a:lnSpc>
            </a:pPr>
            <a:r>
              <a:rPr lang="en-AU" altLang="en-US" sz="1100"/>
              <a:t>Today, we are excited to announce a limited preview of </a:t>
            </a:r>
            <a:r>
              <a:rPr lang="en-AU" altLang="en-US" sz="1100">
                <a:hlinkClick r:id="rId2"/>
              </a:rPr>
              <a:t>Azure SQL Database Edge</a:t>
            </a:r>
            <a:r>
              <a:rPr lang="en-AU" altLang="en-US" sz="1100"/>
              <a:t>, which brings the same performant, secure and easy to manage SQL engine that our customers love in Azure SQL Database and SQL Server on premises to the edge.</a:t>
            </a:r>
          </a:p>
          <a:p>
            <a:pPr lvl="0">
              <a:lnSpc>
                <a:spcPct val="90000"/>
              </a:lnSpc>
            </a:pPr>
            <a:r>
              <a:rPr lang="en-AU" altLang="en-US" sz="1100"/>
              <a:t>When the intelligent cloud and intelligent edge are imbued with mixed reality and artificial intelligence, we have a framework for achieving amazing things and empowering even more people.  To further those achievements, we are expanding our </a:t>
            </a:r>
            <a:r>
              <a:rPr lang="en-AU" altLang="en-US" sz="1100">
                <a:hlinkClick r:id="rId3"/>
              </a:rPr>
              <a:t>Mixed Reality Developer Program</a:t>
            </a:r>
            <a:r>
              <a:rPr lang="en-AU" altLang="en-US" sz="1100"/>
              <a:t> to serve the more than 20,000 mixed reality developers we’ve engaged with in the past year. A number we expect to triple over the next year. Because of this rapidly growing community, we are expanding the program to educate and build the MR developers of the future. To support developers in their MR journey, we’re excited to announce the HoloLens 2 Development Edition. Available through the Mixed Reality Developer Program, the Development Edition brings together all the tools developers needed to get started:</a:t>
            </a:r>
          </a:p>
          <a:p>
            <a:pPr lvl="1">
              <a:lnSpc>
                <a:spcPct val="90000"/>
              </a:lnSpc>
            </a:pPr>
            <a:r>
              <a:rPr lang="en-AU" altLang="en-US" sz="1100"/>
              <a:t>HoloLens 2 mixed reality device </a:t>
            </a:r>
          </a:p>
          <a:p>
            <a:pPr lvl="1">
              <a:lnSpc>
                <a:spcPct val="90000"/>
              </a:lnSpc>
            </a:pPr>
            <a:r>
              <a:rPr lang="en-AU" altLang="en-US" sz="1100"/>
              <a:t>$500.00 in Azure credits – To jump start your MR development using </a:t>
            </a:r>
            <a:r>
              <a:rPr lang="en-AU" altLang="en-US" sz="1100">
                <a:hlinkClick r:id="rId4"/>
              </a:rPr>
              <a:t>Azure mixed reality</a:t>
            </a:r>
            <a:r>
              <a:rPr lang="en-AU" altLang="en-US" sz="1100"/>
              <a:t> services</a:t>
            </a:r>
          </a:p>
          <a:p>
            <a:pPr lvl="1">
              <a:lnSpc>
                <a:spcPct val="90000"/>
              </a:lnSpc>
            </a:pPr>
            <a:r>
              <a:rPr lang="en-AU" altLang="en-US" sz="1100"/>
              <a:t>3-month free trials of Unity Pro and the Unity </a:t>
            </a:r>
            <a:r>
              <a:rPr lang="en-AU" altLang="en-US" sz="1100" err="1"/>
              <a:t>PiXYZ</a:t>
            </a:r>
            <a:r>
              <a:rPr lang="en-AU" altLang="en-US" sz="1100"/>
              <a:t> Plugin for CAD data    </a:t>
            </a:r>
          </a:p>
          <a:p>
            <a:pPr lvl="0">
              <a:lnSpc>
                <a:spcPct val="90000"/>
              </a:lnSpc>
            </a:pPr>
            <a:r>
              <a:rPr lang="en-AU" altLang="en-US" sz="1100"/>
              <a:t>IoT Plug and Play is here. No longer will the hurdles of form-factors, processing capabilities, operational systems, or memory prohibit the connectivity of devices.  IoT Plug and Play offers a new, open </a:t>
            </a:r>
            <a:r>
              <a:rPr lang="en-AU" altLang="en-US" sz="1100" err="1"/>
              <a:t>modeling</a:t>
            </a:r>
            <a:r>
              <a:rPr lang="en-AU" altLang="en-US" sz="1100"/>
              <a:t> language to connect IoT devices to the cloud seamlessly. With IoT Plug and Play, developers can connect IoT devices to the cloud, without having to write a single line of embedded code. IoT Plug and Play also enables device manufactures to build smarter IoT devices that just work with the cloud.</a:t>
            </a:r>
          </a:p>
          <a:p>
            <a:pPr lvl="0">
              <a:lnSpc>
                <a:spcPct val="90000"/>
              </a:lnSpc>
            </a:pPr>
            <a:r>
              <a:rPr lang="en-AU" sz="1100">
                <a:hlinkClick r:id="rId5"/>
              </a:rPr>
              <a:t>https://azure.microsoft.com/en-us/blog/intelligent-edge-innovation-across-data-iot-and-mixed-reality/</a:t>
            </a:r>
            <a:endParaRPr lang="en-AU" altLang="en-US" sz="1100"/>
          </a:p>
        </p:txBody>
      </p:sp>
    </p:spTree>
    <p:extLst>
      <p:ext uri="{BB962C8B-B14F-4D97-AF65-F5344CB8AC3E}">
        <p14:creationId xmlns:p14="http://schemas.microsoft.com/office/powerpoint/2010/main" val="204258649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6A0FE-9AE9-459A-A0BA-70A10D534656}"/>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Azure Database Hyperscale &amp; Serverless</a:t>
            </a:r>
          </a:p>
        </p:txBody>
      </p:sp>
      <p:sp>
        <p:nvSpPr>
          <p:cNvPr id="4" name="Rectangle 1">
            <a:extLst>
              <a:ext uri="{FF2B5EF4-FFF2-40B4-BE49-F238E27FC236}">
                <a16:creationId xmlns:a16="http://schemas.microsoft.com/office/drawing/2014/main" id="{699B003B-40D4-414F-8BC4-2178ACD98F3B}"/>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300"/>
              <a:t>Today, we are excited to deliver a high-performance scaling capability for applications using the relational model Hyperscale, further removing limits for application developers. Hyperscale is a new cloud-native solution that is built to deliver high performance and scale to your relational database workloads, without rearchitecting your application. </a:t>
            </a:r>
          </a:p>
          <a:p>
            <a:pPr lvl="0">
              <a:lnSpc>
                <a:spcPct val="90000"/>
              </a:lnSpc>
            </a:pPr>
            <a:r>
              <a:rPr lang="en-AU" altLang="en-US" sz="1300">
                <a:hlinkClick r:id="rId2"/>
              </a:rPr>
              <a:t>Azure Database for PostgreSQL Hyperscale (</a:t>
            </a:r>
            <a:r>
              <a:rPr lang="en-AU" altLang="en-US" sz="1300" err="1">
                <a:hlinkClick r:id="rId2"/>
              </a:rPr>
              <a:t>Citus</a:t>
            </a:r>
            <a:r>
              <a:rPr lang="en-AU" altLang="en-US" sz="1300">
                <a:hlinkClick r:id="rId2"/>
              </a:rPr>
              <a:t>)</a:t>
            </a:r>
            <a:r>
              <a:rPr lang="en-AU" altLang="en-US" sz="1300"/>
              <a:t> – now in Public Preview, brings high-performance scaling to PostgreSQL database workloads by horizontally scaling a single database across hundreds of nodes to deliver blazingly fast performance and scale. With horizontal scale-out, you can fit more data in-memory, parallelize queries across hundreds of nodes, and index data faster. The addition of Hyperscale (</a:t>
            </a:r>
            <a:r>
              <a:rPr lang="en-AU" altLang="en-US" sz="1300" err="1"/>
              <a:t>Citus</a:t>
            </a:r>
            <a:r>
              <a:rPr lang="en-AU" altLang="en-US" sz="1300"/>
              <a:t>) as a deployment option for Azure Database for PostgreSQL simplifies your infrastructure and application design, saving organizations time to focus on their business needs.</a:t>
            </a:r>
          </a:p>
          <a:p>
            <a:pPr lvl="0">
              <a:lnSpc>
                <a:spcPct val="90000"/>
              </a:lnSpc>
            </a:pPr>
            <a:r>
              <a:rPr lang="en-AU" altLang="en-US" sz="1300">
                <a:hlinkClick r:id="rId3"/>
              </a:rPr>
              <a:t>Azure SQL Database Hyperscale</a:t>
            </a:r>
            <a:r>
              <a:rPr lang="en-AU" altLang="en-US" sz="1300"/>
              <a:t> – now Generally Available, is powered by a highly scalable storage architecture that enables a database to grow as needed, with support for up to 100TB, effectively eliminating the need to pre-provision storage resources. Businesses can scale compute and storage resources independently, giving them the flexibility to optimize performance for their workloads. Azure SQL Database Hyperscale is not the only SQL innovation we are announcing today, Azure SQL Database is also introducing a new serverless compute option. With SQL Database Serverless, compute and memory scale independently based on the workload requirements, and compute is automatically paused and resumed, freeing customers from the requirements of managing capacity and helping them save money.   </a:t>
            </a:r>
          </a:p>
          <a:p>
            <a:pPr lvl="0">
              <a:lnSpc>
                <a:spcPct val="90000"/>
              </a:lnSpc>
            </a:pPr>
            <a:r>
              <a:rPr lang="en-AU" sz="1300">
                <a:hlinkClick r:id="rId4"/>
              </a:rPr>
              <a:t>https://azure.microsoft.com/en-us/blog/get-high-performance-scaling-for-your-azure-database-workloads-with-hyperscale/</a:t>
            </a:r>
            <a:endParaRPr lang="en-AU" altLang="en-US" sz="1300"/>
          </a:p>
        </p:txBody>
      </p:sp>
    </p:spTree>
    <p:extLst>
      <p:ext uri="{BB962C8B-B14F-4D97-AF65-F5344CB8AC3E}">
        <p14:creationId xmlns:p14="http://schemas.microsoft.com/office/powerpoint/2010/main" val="16999708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C42C9-DF1D-43FE-BBA3-4860AD84BF7B}"/>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Serverless Kubernetes: Simplifying for the Enterprise</a:t>
            </a:r>
          </a:p>
        </p:txBody>
      </p:sp>
      <p:sp>
        <p:nvSpPr>
          <p:cNvPr id="4" name="Rectangle 1">
            <a:extLst>
              <a:ext uri="{FF2B5EF4-FFF2-40B4-BE49-F238E27FC236}">
                <a16:creationId xmlns:a16="http://schemas.microsoft.com/office/drawing/2014/main" id="{1A4B532D-8F9F-4549-BD0B-0E90F0759C2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500" dirty="0"/>
              <a:t>As we approach the fifth anniversary of the open sourcing of the Kubernetes project, it’s remarkable to look back and the way in which this project has transformed cloud and distributed systems. But the truth is, as much impact that Kubernetes and containers have had over the past five years, there are other cloud transformations that have been equally important. One of the most significant of these has been the growth of serverless computing and what it’s opened the door to.</a:t>
            </a:r>
          </a:p>
          <a:p>
            <a:pPr lvl="0">
              <a:lnSpc>
                <a:spcPct val="90000"/>
              </a:lnSpc>
            </a:pPr>
            <a:r>
              <a:rPr lang="en-AU" altLang="en-US" sz="1500" dirty="0">
                <a:hlinkClick r:id="rId2"/>
              </a:rPr>
              <a:t>Virtual Nodes in the Azure Kubernetes Service</a:t>
            </a:r>
            <a:r>
              <a:rPr lang="en-AU" altLang="en-US" sz="1500" dirty="0"/>
              <a:t> is our serverless container offering for Kubernetes. Virtual nodes allow users to rapidly scale their applications using cloud-based serverless containers that run directly on Azure’s cloud infrastructure. Not only are these containers fast to start, but they provide serverless container infrastructure with the simplicity of IaaS, without the complexity of virtual machines. With no virtual machine infrastructure to manage, patch, update or worry about, virtual nodes enable users to focus even more of their attention on applications and not managing infrastructure.</a:t>
            </a:r>
          </a:p>
          <a:p>
            <a:pPr lvl="0">
              <a:lnSpc>
                <a:spcPct val="90000"/>
              </a:lnSpc>
            </a:pPr>
            <a:r>
              <a:rPr lang="en-AU" altLang="en-US" sz="1500" dirty="0">
                <a:hlinkClick r:id="rId3"/>
              </a:rPr>
              <a:t>Kubernetes-based event-driven autoscaling</a:t>
            </a:r>
            <a:r>
              <a:rPr lang="en-AU" altLang="en-US" sz="1500" dirty="0"/>
              <a:t> is a new open-source project that supports deployment of serverless, event-driven containers on any Kubernetes environment, including Red Hat OpenShift, be it on on-premises, public or private cloud. </a:t>
            </a:r>
          </a:p>
          <a:p>
            <a:pPr lvl="0">
              <a:lnSpc>
                <a:spcPct val="90000"/>
              </a:lnSpc>
            </a:pPr>
            <a:r>
              <a:rPr lang="en-AU" sz="1500" dirty="0">
                <a:hlinkClick r:id="rId4"/>
              </a:rPr>
              <a:t>https://azure.microsoft.com/en-us/blog/partnering-with-the-community-to-make-kubernetes-easier/</a:t>
            </a:r>
            <a:endParaRPr lang="en-AU" altLang="en-US" sz="1500" dirty="0"/>
          </a:p>
        </p:txBody>
      </p:sp>
    </p:spTree>
    <p:extLst>
      <p:ext uri="{BB962C8B-B14F-4D97-AF65-F5344CB8AC3E}">
        <p14:creationId xmlns:p14="http://schemas.microsoft.com/office/powerpoint/2010/main" val="209284303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8059-4064-470C-A962-5B7AE5ADFF38}"/>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DevOps: Building Better Apps, Faster</a:t>
            </a:r>
          </a:p>
        </p:txBody>
      </p:sp>
      <p:sp>
        <p:nvSpPr>
          <p:cNvPr id="4" name="Rectangle 1">
            <a:extLst>
              <a:ext uri="{FF2B5EF4-FFF2-40B4-BE49-F238E27FC236}">
                <a16:creationId xmlns:a16="http://schemas.microsoft.com/office/drawing/2014/main" id="{63822614-3B3F-4060-B7E2-25ED2BBF6227}"/>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300" dirty="0"/>
              <a:t>Building better apps, faster, is a key enabler of digital transformation for every company. Many businesses are facing external pressures to become more agile, and this in turn is putting more demands on development and operations teams to build digital solutions benefitting the company and their customers. This is where DevOps practices, starting from agile development methodologies, can help. To help enterprises there are two core solutions that are enablers of DevOps practices - Azure DevOps and GitHub.</a:t>
            </a:r>
          </a:p>
          <a:p>
            <a:pPr lvl="0">
              <a:lnSpc>
                <a:spcPct val="90000"/>
              </a:lnSpc>
            </a:pPr>
            <a:r>
              <a:rPr lang="en-AU" altLang="en-US" sz="1300" dirty="0"/>
              <a:t>Azure DevOps - To help developers deliver apps faster and more consistently, </a:t>
            </a:r>
            <a:r>
              <a:rPr lang="en-AU" altLang="en-US" sz="1300" dirty="0">
                <a:hlinkClick r:id="rId2"/>
              </a:rPr>
              <a:t>Azure DevOps</a:t>
            </a:r>
            <a:r>
              <a:rPr lang="en-AU" altLang="en-US" sz="1300" dirty="0"/>
              <a:t> brings the capability to plan, build and ship applications that are written in any language, on any platform.  Azure Pipelines, a core part of Azure DevOps, allows for the creation of Build pipelines (Continuous Integration) in a declarative way using YAML documents. Now, we’re excited to announce that development teams can leverage the same </a:t>
            </a:r>
            <a:r>
              <a:rPr lang="en-AU" altLang="en-US" sz="1300" dirty="0">
                <a:highlight>
                  <a:srgbClr val="FFFF00"/>
                </a:highlight>
              </a:rPr>
              <a:t>YAML documents to build multi-stage pipelines-as-code for both Build and Release pipelines </a:t>
            </a:r>
            <a:r>
              <a:rPr lang="en-AU" altLang="en-US" sz="1300" dirty="0"/>
              <a:t>(Continuous Integration and Continuous Delivery). This was one of the biggest requests from our customers. Adding the ability to create deployment pipelines with YAML files and store them in source control helps to drive a tighter feedback loop between development and operation teams, relying on clear, human-readable documents.</a:t>
            </a:r>
          </a:p>
          <a:p>
            <a:pPr lvl="0">
              <a:lnSpc>
                <a:spcPct val="90000"/>
              </a:lnSpc>
            </a:pPr>
            <a:r>
              <a:rPr lang="en-AU" altLang="en-US" sz="1300" dirty="0"/>
              <a:t>GitHub - It’s been a little less than a year since Microsoft acquired GitHub, the largest developer community on the planet.  Enabling developers to deliver faster and meet the needs of the enterprise continues to be a major area of focus.  Today, we’re excited to announce that </a:t>
            </a:r>
            <a:r>
              <a:rPr lang="en-AU" altLang="en-US" sz="1300" dirty="0">
                <a:highlight>
                  <a:srgbClr val="FFFF00"/>
                </a:highlight>
              </a:rPr>
              <a:t>GitHub Enterprise now supports Azure Active Directory</a:t>
            </a:r>
            <a:r>
              <a:rPr lang="en-AU" altLang="en-US" sz="1300" dirty="0"/>
              <a:t>.  This integration enables customers to leverage their existing Azure Active Directory solution for group membership in GitHub, reducing administration time, improving auditability, and increasing security.  </a:t>
            </a:r>
          </a:p>
          <a:p>
            <a:pPr lvl="0">
              <a:lnSpc>
                <a:spcPct val="90000"/>
              </a:lnSpc>
            </a:pPr>
            <a:r>
              <a:rPr lang="en-AU" sz="1300" dirty="0">
                <a:hlinkClick r:id="rId3"/>
              </a:rPr>
              <a:t>https://azure.microsoft.com/en-us/blog/accelerating-devops-with-github-and-azure/</a:t>
            </a:r>
            <a:endParaRPr lang="en-AU" altLang="en-US" sz="1300" dirty="0"/>
          </a:p>
        </p:txBody>
      </p:sp>
    </p:spTree>
    <p:extLst>
      <p:ext uri="{BB962C8B-B14F-4D97-AF65-F5344CB8AC3E}">
        <p14:creationId xmlns:p14="http://schemas.microsoft.com/office/powerpoint/2010/main" val="12610730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120ED-4359-4A51-8D87-B6DFCE041C68}"/>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Analytics in Azure</a:t>
            </a:r>
          </a:p>
        </p:txBody>
      </p:sp>
      <p:sp>
        <p:nvSpPr>
          <p:cNvPr id="4" name="Rectangle 1">
            <a:extLst>
              <a:ext uri="{FF2B5EF4-FFF2-40B4-BE49-F238E27FC236}">
                <a16:creationId xmlns:a16="http://schemas.microsoft.com/office/drawing/2014/main" id="{B752BB72-21D0-4010-9C34-20254A553EC3}"/>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1300"/>
              <a:t>When it comes to analytics, customers tell us that they need a solution that provides them with the best price, performance, security and privacy, as well as a system that can easily deliver powerful insights across the organization. Today we’re excited to announce new capabilities in both Azure Data Factory and Azure SQL Data Warehouse that further strengthen analytics and time to insights.</a:t>
            </a:r>
          </a:p>
          <a:p>
            <a:pPr lvl="0">
              <a:lnSpc>
                <a:spcPct val="90000"/>
              </a:lnSpc>
            </a:pPr>
            <a:r>
              <a:rPr lang="en-AU" altLang="en-US" sz="1300">
                <a:hlinkClick r:id="rId2"/>
              </a:rPr>
              <a:t>Azure Data Factory</a:t>
            </a:r>
            <a:r>
              <a:rPr lang="en-AU" altLang="en-US" sz="1300"/>
              <a:t> is a hybrid data integration service for developing scalable extract/transform/load and extract/load/transform (ETL/ELT) data pipelines. With Data Factory, cloud-scale data integration can now be done through an intuitive visual environment and with no code, reducing data silos. </a:t>
            </a:r>
          </a:p>
          <a:p>
            <a:pPr lvl="0">
              <a:lnSpc>
                <a:spcPct val="90000"/>
              </a:lnSpc>
            </a:pPr>
            <a:r>
              <a:rPr lang="en-AU" altLang="en-US" sz="1300"/>
              <a:t>Azure Data Factory now features visual data transformation with Mapping Data Flows in public preview. With a few clicks, users can focus on building their data models rather than writing and maintaining code. Mapping Data Flows is powered by Azure Databricks and provides the same processing power and scale as the code-based approach directly in Azure Databricks.</a:t>
            </a:r>
          </a:p>
          <a:p>
            <a:pPr lvl="0">
              <a:lnSpc>
                <a:spcPct val="90000"/>
              </a:lnSpc>
            </a:pPr>
            <a:r>
              <a:rPr lang="en-AU" altLang="en-US" sz="1300"/>
              <a:t>In addition to Mapping Data Flows, we are further extending the capabilities in Data Factory to enable code-free data preparation at scale with Wrangling Data Flows, in limited private preview. Wrangling Data Flows empowers users to visually discover and explore their data without writing code. </a:t>
            </a:r>
          </a:p>
          <a:p>
            <a:pPr lvl="0">
              <a:lnSpc>
                <a:spcPct val="90000"/>
              </a:lnSpc>
            </a:pPr>
            <a:r>
              <a:rPr lang="en-AU" altLang="en-US" sz="1300"/>
              <a:t>We are also excited to announce today Azure SQL Data Warehouse’s support for semi-structured data. Now with one service, both structured and semi-structured data formats (like JSON) can now be </a:t>
            </a:r>
            <a:r>
              <a:rPr lang="en-AU" altLang="en-US" sz="1300" err="1"/>
              <a:t>analyzed</a:t>
            </a:r>
            <a:r>
              <a:rPr lang="en-AU" altLang="en-US" sz="1300"/>
              <a:t> directly from the data warehouse for faster insights.  </a:t>
            </a:r>
          </a:p>
          <a:p>
            <a:pPr lvl="0">
              <a:lnSpc>
                <a:spcPct val="90000"/>
              </a:lnSpc>
            </a:pPr>
            <a:r>
              <a:rPr lang="en-AU" sz="1300">
                <a:hlinkClick r:id="rId3"/>
              </a:rPr>
              <a:t>https://azure.microsoft.com/en-us/blog/analytics-in-azure-remains-unmatched-with-new-innovations/</a:t>
            </a:r>
            <a:endParaRPr lang="en-AU" altLang="en-US" sz="1300"/>
          </a:p>
        </p:txBody>
      </p:sp>
    </p:spTree>
    <p:extLst>
      <p:ext uri="{BB962C8B-B14F-4D97-AF65-F5344CB8AC3E}">
        <p14:creationId xmlns:p14="http://schemas.microsoft.com/office/powerpoint/2010/main" val="305977317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C9D6-ECD9-4698-B178-C5D22A7BEAC7}"/>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Power Platform and Azure enable developers to build apps faster than ever before</a:t>
            </a:r>
          </a:p>
        </p:txBody>
      </p:sp>
      <p:sp>
        <p:nvSpPr>
          <p:cNvPr id="4" name="Rectangle 1">
            <a:extLst>
              <a:ext uri="{FF2B5EF4-FFF2-40B4-BE49-F238E27FC236}">
                <a16:creationId xmlns:a16="http://schemas.microsoft.com/office/drawing/2014/main" id="{30A3E760-1111-4E2E-B97B-FC6D1B9232B2}"/>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500"/>
              <a:t>The </a:t>
            </a:r>
            <a:r>
              <a:rPr lang="en-AU" altLang="en-US" sz="1500">
                <a:hlinkClick r:id="rId2"/>
              </a:rPr>
              <a:t>Power Platform</a:t>
            </a:r>
            <a:r>
              <a:rPr lang="en-AU" altLang="en-US" sz="1500"/>
              <a:t> is composed of Power BI, PowerApps and Microsoft Flow. It includes the Common Data Service—an enterprise-grade datastore, and access to a wide variety of connectors.  Bolstering all of this is its native integration with the Azure ecosystem. Today, we are announcing three areas of updates and investment for the Power Platform.</a:t>
            </a:r>
          </a:p>
          <a:p>
            <a:pPr lvl="0">
              <a:lnSpc>
                <a:spcPct val="90000"/>
              </a:lnSpc>
            </a:pPr>
            <a:r>
              <a:rPr lang="en-AU" altLang="en-US" sz="1500"/>
              <a:t>Boosting productivity for pro developers: Professional developers can now build responsive, reusable components using our new </a:t>
            </a:r>
            <a:r>
              <a:rPr lang="en-AU" altLang="en-US" sz="1500">
                <a:hlinkClick r:id="rId3"/>
              </a:rPr>
              <a:t>PowerApps Component Framework (PCF).</a:t>
            </a:r>
            <a:r>
              <a:rPr lang="en-AU" altLang="en-US" sz="1500"/>
              <a:t> Components can be build using our new PCF command line interface offering a complete JavaScript or TypeScript developer experience. Also, developers can now automatically and easily connect to Azure resources from inside of PowerApps and Microsoft Flow.</a:t>
            </a:r>
          </a:p>
          <a:p>
            <a:pPr lvl="0">
              <a:lnSpc>
                <a:spcPct val="90000"/>
              </a:lnSpc>
            </a:pPr>
            <a:r>
              <a:rPr lang="en-AU" altLang="en-US" sz="1500"/>
              <a:t>Rich application lifecycle management: solution support for canvas apps and flows, enable continuous integration and deployment of PowerApps projects. Additionally, the new Power Platform Checkers make it possible to build high quality apps faster than ever before.</a:t>
            </a:r>
          </a:p>
          <a:p>
            <a:pPr lvl="0">
              <a:lnSpc>
                <a:spcPct val="90000"/>
              </a:lnSpc>
            </a:pPr>
            <a:r>
              <a:rPr lang="en-AU" altLang="en-US" sz="1500"/>
              <a:t>A low-code approach to blockchain with Power Platform: Low-code blockchain development is here, enabling anyone to become a blockchain developer. Our new Smart Contract templates and connectors to blockchain databases can help to get started easily.</a:t>
            </a:r>
          </a:p>
          <a:p>
            <a:pPr lvl="0">
              <a:lnSpc>
                <a:spcPct val="90000"/>
              </a:lnSpc>
            </a:pPr>
            <a:r>
              <a:rPr lang="en-AU" sz="1500">
                <a:hlinkClick r:id="rId4"/>
              </a:rPr>
              <a:t>https://cloudblogs.microsoft.com/dynamics365/bdm/2019/05/06/power-platform-azure-enable-developers-to-build-apps-faster-than-ever/</a:t>
            </a:r>
            <a:endParaRPr lang="en-AU" altLang="en-US" sz="1500"/>
          </a:p>
        </p:txBody>
      </p:sp>
    </p:spTree>
    <p:extLst>
      <p:ext uri="{BB962C8B-B14F-4D97-AF65-F5344CB8AC3E}">
        <p14:creationId xmlns:p14="http://schemas.microsoft.com/office/powerpoint/2010/main" val="34768954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8F8A5740-20E2-4477-83B3-721326B63BFD}"/>
              </a:ext>
            </a:extLst>
          </p:cNvPr>
          <p:cNvPicPr>
            <a:picLocks noChangeAspect="1"/>
          </p:cNvPicPr>
          <p:nvPr/>
        </p:nvPicPr>
        <p:blipFill>
          <a:blip r:embed="rId2"/>
          <a:stretch>
            <a:fillRect/>
          </a:stretch>
        </p:blipFill>
        <p:spPr>
          <a:xfrm>
            <a:off x="584200" y="1579434"/>
            <a:ext cx="11018838" cy="4545269"/>
          </a:xfrm>
          <a:prstGeom prst="rect">
            <a:avLst/>
          </a:prstGeom>
          <a:noFill/>
        </p:spPr>
      </p:pic>
      <p:sp>
        <p:nvSpPr>
          <p:cNvPr id="4" name="Title 3">
            <a:extLst>
              <a:ext uri="{FF2B5EF4-FFF2-40B4-BE49-F238E27FC236}">
                <a16:creationId xmlns:a16="http://schemas.microsoft.com/office/drawing/2014/main" id="{6A38AB51-D0F6-4754-9F96-9856D96ADD91}"/>
              </a:ext>
            </a:extLst>
          </p:cNvPr>
          <p:cNvSpPr>
            <a:spLocks noGrp="1"/>
          </p:cNvSpPr>
          <p:nvPr>
            <p:ph type="title"/>
          </p:nvPr>
        </p:nvSpPr>
        <p:spPr>
          <a:xfrm>
            <a:off x="588263" y="457200"/>
            <a:ext cx="11018520" cy="553998"/>
          </a:xfrm>
          <a:prstGeom prst="rect">
            <a:avLst/>
          </a:prstGeom>
        </p:spPr>
        <p:txBody>
          <a:bodyPr wrap="square" anchor="t">
            <a:normAutofit/>
          </a:bodyPr>
          <a:lstStyle/>
          <a:p>
            <a:r>
              <a:rPr lang="en-AU" dirty="0"/>
              <a:t>.NET 5</a:t>
            </a:r>
          </a:p>
        </p:txBody>
      </p:sp>
      <p:sp>
        <p:nvSpPr>
          <p:cNvPr id="6" name="Rectangle 5">
            <a:extLst>
              <a:ext uri="{FF2B5EF4-FFF2-40B4-BE49-F238E27FC236}">
                <a16:creationId xmlns:a16="http://schemas.microsoft.com/office/drawing/2014/main" id="{A176555A-6BAF-4214-997C-DFBE0CFA5390}"/>
              </a:ext>
            </a:extLst>
          </p:cNvPr>
          <p:cNvSpPr/>
          <p:nvPr/>
        </p:nvSpPr>
        <p:spPr>
          <a:xfrm>
            <a:off x="2940693" y="6328993"/>
            <a:ext cx="6010363" cy="363946"/>
          </a:xfrm>
          <a:prstGeom prst="rect">
            <a:avLst/>
          </a:prstGeom>
        </p:spPr>
        <p:txBody>
          <a:bodyPr wrap="none">
            <a:spAutoFit/>
          </a:bodyPr>
          <a:lstStyle/>
          <a:p>
            <a:r>
              <a:rPr lang="en-AU" dirty="0">
                <a:hlinkClick r:id="rId3"/>
              </a:rPr>
              <a:t>https://devblogs.microsoft.com/dotnet/introducing-net-5/</a:t>
            </a:r>
            <a:endParaRPr lang="en-AU" dirty="0"/>
          </a:p>
        </p:txBody>
      </p:sp>
    </p:spTree>
    <p:extLst>
      <p:ext uri="{BB962C8B-B14F-4D97-AF65-F5344CB8AC3E}">
        <p14:creationId xmlns:p14="http://schemas.microsoft.com/office/powerpoint/2010/main" val="174554113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88BAF-D392-4F85-9E60-774CB60BA139}"/>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a:t>The Microsoft 365 Platform</a:t>
            </a:r>
            <a:endParaRPr lang="en-AU" dirty="0"/>
          </a:p>
        </p:txBody>
      </p:sp>
      <p:sp>
        <p:nvSpPr>
          <p:cNvPr id="7" name="Content Placeholder 2">
            <a:extLst>
              <a:ext uri="{FF2B5EF4-FFF2-40B4-BE49-F238E27FC236}">
                <a16:creationId xmlns:a16="http://schemas.microsoft.com/office/drawing/2014/main" id="{609C4C01-256A-45D5-A172-42E922273E11}"/>
              </a:ext>
            </a:extLst>
          </p:cNvPr>
          <p:cNvSpPr>
            <a:spLocks noGrp="1"/>
          </p:cNvSpPr>
          <p:nvPr>
            <p:ph type="body" sz="quarter" idx="10"/>
          </p:nvPr>
        </p:nvSpPr>
        <p:spPr>
          <a:xfrm>
            <a:off x="4938315" y="585788"/>
            <a:ext cx="6669658" cy="5683250"/>
          </a:xfrm>
          <a:prstGeom prst="rect">
            <a:avLst/>
          </a:prstGeom>
        </p:spPr>
        <p:txBody>
          <a:bodyPr wrap="square" anchor="ctr">
            <a:normAutofit/>
          </a:bodyPr>
          <a:lstStyle/>
          <a:p>
            <a:r>
              <a:rPr lang="en-AU" dirty="0"/>
              <a:t>Microsoft Identity</a:t>
            </a:r>
          </a:p>
          <a:p>
            <a:r>
              <a:rPr lang="en-AU" dirty="0"/>
              <a:t>Microsoft Graph</a:t>
            </a:r>
          </a:p>
          <a:p>
            <a:r>
              <a:rPr lang="en-AU" dirty="0"/>
              <a:t>Microsoft Windows</a:t>
            </a:r>
          </a:p>
          <a:p>
            <a:r>
              <a:rPr lang="en-AU" dirty="0"/>
              <a:t>Microsoft Edge</a:t>
            </a:r>
          </a:p>
          <a:p>
            <a:r>
              <a:rPr lang="en-AU" dirty="0"/>
              <a:t>Microsoft Teams</a:t>
            </a:r>
          </a:p>
          <a:p>
            <a:r>
              <a:rPr lang="en-AU" dirty="0"/>
              <a:t>Microsoft Office &amp; SharePoint</a:t>
            </a:r>
          </a:p>
        </p:txBody>
      </p:sp>
    </p:spTree>
    <p:extLst>
      <p:ext uri="{BB962C8B-B14F-4D97-AF65-F5344CB8AC3E}">
        <p14:creationId xmlns:p14="http://schemas.microsoft.com/office/powerpoint/2010/main" val="165565479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EDAB9C-C29E-4F51-BA15-A2A64777F3D1}"/>
              </a:ext>
            </a:extLst>
          </p:cNvPr>
          <p:cNvSpPr>
            <a:spLocks noGrp="1"/>
          </p:cNvSpPr>
          <p:nvPr>
            <p:ph type="title"/>
          </p:nvPr>
        </p:nvSpPr>
        <p:spPr>
          <a:xfrm>
            <a:off x="588263" y="585788"/>
            <a:ext cx="3182027" cy="5683250"/>
          </a:xfrm>
          <a:prstGeom prst="rect">
            <a:avLst/>
          </a:prstGeom>
        </p:spPr>
        <p:txBody>
          <a:bodyPr wrap="square" anchor="ctr">
            <a:normAutofit/>
          </a:bodyPr>
          <a:lstStyle/>
          <a:p>
            <a:r>
              <a:rPr lang="en-AU" dirty="0"/>
              <a:t>Microsoft 365 at Build 2019</a:t>
            </a:r>
          </a:p>
        </p:txBody>
      </p:sp>
      <p:sp>
        <p:nvSpPr>
          <p:cNvPr id="5" name="Content Placeholder 4">
            <a:extLst>
              <a:ext uri="{FF2B5EF4-FFF2-40B4-BE49-F238E27FC236}">
                <a16:creationId xmlns:a16="http://schemas.microsoft.com/office/drawing/2014/main" id="{7737CFD0-A453-43A8-9394-3A02C283CFBE}"/>
              </a:ext>
            </a:extLst>
          </p:cNvPr>
          <p:cNvSpPr>
            <a:spLocks noGrp="1"/>
          </p:cNvSpPr>
          <p:nvPr>
            <p:ph type="body" sz="quarter" idx="11"/>
          </p:nvPr>
        </p:nvSpPr>
        <p:spPr>
          <a:xfrm>
            <a:off x="4941888" y="585788"/>
            <a:ext cx="6667500" cy="5683249"/>
          </a:xfrm>
          <a:prstGeom prst="rect">
            <a:avLst/>
          </a:prstGeom>
        </p:spPr>
        <p:txBody>
          <a:bodyPr wrap="square" anchor="ctr">
            <a:normAutofit/>
          </a:bodyPr>
          <a:lstStyle/>
          <a:p>
            <a:r>
              <a:rPr lang="en-AU" dirty="0">
                <a:hlinkClick r:id="rId2"/>
              </a:rPr>
              <a:t>https://developer.microsoft.com/en-us/graph/blogs/microsoft-365-at-build-2019-the-guide/</a:t>
            </a:r>
            <a:endParaRPr lang="en-AU" dirty="0"/>
          </a:p>
          <a:p>
            <a:r>
              <a:rPr lang="en-AU" dirty="0">
                <a:hlinkClick r:id="rId3"/>
              </a:rPr>
              <a:t>https://www.microsoft.com/en-us/microsoft-365/blog/2019/05/06/build-2019-people-centered-experiences-microsoft-365-productivity-cloud/</a:t>
            </a:r>
            <a:endParaRPr lang="en-AU" dirty="0"/>
          </a:p>
        </p:txBody>
      </p:sp>
    </p:spTree>
    <p:extLst>
      <p:ext uri="{BB962C8B-B14F-4D97-AF65-F5344CB8AC3E}">
        <p14:creationId xmlns:p14="http://schemas.microsoft.com/office/powerpoint/2010/main" val="231428782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CC0CC-0808-40FD-BEA4-3B42AA0FFD22}"/>
              </a:ext>
            </a:extLst>
          </p:cNvPr>
          <p:cNvSpPr>
            <a:spLocks noGrp="1"/>
          </p:cNvSpPr>
          <p:nvPr>
            <p:ph type="title"/>
          </p:nvPr>
        </p:nvSpPr>
        <p:spPr/>
        <p:txBody>
          <a:bodyPr/>
          <a:lstStyle/>
          <a:p>
            <a:endParaRPr lang="en-AU"/>
          </a:p>
        </p:txBody>
      </p:sp>
      <p:pic>
        <p:nvPicPr>
          <p:cNvPr id="4" name="Online Media 3" title="The new Windows Terminal">
            <a:hlinkClick r:id="" action="ppaction://media"/>
            <a:extLst>
              <a:ext uri="{FF2B5EF4-FFF2-40B4-BE49-F238E27FC236}">
                <a16:creationId xmlns:a16="http://schemas.microsoft.com/office/drawing/2014/main" id="{4A8B0437-9259-4E6B-BD87-195832AA04AF}"/>
              </a:ext>
            </a:extLst>
          </p:cNvPr>
          <p:cNvPicPr>
            <a:picLocks noGrp="1" noRot="1" noChangeAspect="1"/>
          </p:cNvPicPr>
          <p:nvPr>
            <p:ph idx="1"/>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18722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458EE-5585-4F3F-95EA-F204FA00D8FC}"/>
              </a:ext>
            </a:extLst>
          </p:cNvPr>
          <p:cNvSpPr>
            <a:spLocks noGrp="1"/>
          </p:cNvSpPr>
          <p:nvPr>
            <p:ph type="title"/>
          </p:nvPr>
        </p:nvSpPr>
        <p:spPr/>
        <p:txBody>
          <a:bodyPr/>
          <a:lstStyle/>
          <a:p>
            <a:r>
              <a:rPr lang="en-AU" dirty="0"/>
              <a:t>Build 2019 Update</a:t>
            </a:r>
          </a:p>
        </p:txBody>
      </p:sp>
      <p:sp>
        <p:nvSpPr>
          <p:cNvPr id="4" name="Text Placeholder 3">
            <a:extLst>
              <a:ext uri="{FF2B5EF4-FFF2-40B4-BE49-F238E27FC236}">
                <a16:creationId xmlns:a16="http://schemas.microsoft.com/office/drawing/2014/main" id="{76E0E09D-7E41-4FA4-B4D8-3900D5BD83A9}"/>
              </a:ext>
            </a:extLst>
          </p:cNvPr>
          <p:cNvSpPr>
            <a:spLocks noGrp="1"/>
          </p:cNvSpPr>
          <p:nvPr>
            <p:ph type="body" sz="quarter" idx="12"/>
          </p:nvPr>
        </p:nvSpPr>
        <p:spPr>
          <a:xfrm>
            <a:off x="582042" y="3962400"/>
            <a:ext cx="4164583" cy="677108"/>
          </a:xfrm>
        </p:spPr>
        <p:txBody>
          <a:bodyPr/>
          <a:lstStyle/>
          <a:p>
            <a:r>
              <a:rPr lang="en-AU" dirty="0"/>
              <a:t>Nick Ward</a:t>
            </a:r>
          </a:p>
          <a:p>
            <a:r>
              <a:rPr lang="en-AU" dirty="0"/>
              <a:t>Microsoft Australia</a:t>
            </a:r>
          </a:p>
        </p:txBody>
      </p:sp>
    </p:spTree>
    <p:extLst>
      <p:ext uri="{BB962C8B-B14F-4D97-AF65-F5344CB8AC3E}">
        <p14:creationId xmlns:p14="http://schemas.microsoft.com/office/powerpoint/2010/main" val="141680994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34D92-9AAD-468C-B8D5-0C96C440DED6}"/>
              </a:ext>
            </a:extLst>
          </p:cNvPr>
          <p:cNvSpPr>
            <a:spLocks noGrp="1"/>
          </p:cNvSpPr>
          <p:nvPr>
            <p:ph type="title"/>
          </p:nvPr>
        </p:nvSpPr>
        <p:spPr/>
        <p:txBody>
          <a:bodyPr/>
          <a:lstStyle/>
          <a:p>
            <a:r>
              <a:rPr lang="en-AU" dirty="0"/>
              <a:t>Microsoft Terminal</a:t>
            </a:r>
          </a:p>
        </p:txBody>
      </p:sp>
      <p:sp>
        <p:nvSpPr>
          <p:cNvPr id="3" name="Content Placeholder 2">
            <a:extLst>
              <a:ext uri="{FF2B5EF4-FFF2-40B4-BE49-F238E27FC236}">
                <a16:creationId xmlns:a16="http://schemas.microsoft.com/office/drawing/2014/main" id="{22D6426F-9E95-4E37-A3A6-876E8B2D6CF1}"/>
              </a:ext>
            </a:extLst>
          </p:cNvPr>
          <p:cNvSpPr>
            <a:spLocks noGrp="1"/>
          </p:cNvSpPr>
          <p:nvPr>
            <p:ph idx="1"/>
          </p:nvPr>
        </p:nvSpPr>
        <p:spPr/>
        <p:txBody>
          <a:bodyPr/>
          <a:lstStyle/>
          <a:p>
            <a:r>
              <a:rPr lang="en-AU" dirty="0">
                <a:hlinkClick r:id="rId2"/>
              </a:rPr>
              <a:t>Microsoft Windows Terminal</a:t>
            </a:r>
            <a:r>
              <a:rPr lang="en-AU" dirty="0"/>
              <a:t>, GitHub repo</a:t>
            </a:r>
          </a:p>
          <a:p>
            <a:r>
              <a:rPr lang="en-AU" dirty="0">
                <a:hlinkClick r:id="rId3"/>
              </a:rPr>
              <a:t>Building the new Windows Terminal with Visual Studio 2019</a:t>
            </a:r>
            <a:r>
              <a:rPr lang="en-AU" dirty="0"/>
              <a:t>, Donovan Brown’s blog</a:t>
            </a:r>
          </a:p>
          <a:p>
            <a:r>
              <a:rPr lang="en-AU" dirty="0">
                <a:hlinkClick r:id="rId4"/>
              </a:rPr>
              <a:t>A New Console For Windows</a:t>
            </a:r>
            <a:r>
              <a:rPr lang="en-AU" dirty="0"/>
              <a:t>, Scott </a:t>
            </a:r>
            <a:r>
              <a:rPr lang="en-AU" dirty="0" err="1"/>
              <a:t>Hanselman’s</a:t>
            </a:r>
            <a:r>
              <a:rPr lang="en-AU" dirty="0"/>
              <a:t> blog</a:t>
            </a:r>
          </a:p>
          <a:p>
            <a:r>
              <a:rPr lang="en-AU" dirty="0">
                <a:hlinkClick r:id="rId5"/>
              </a:rPr>
              <a:t>An Experiment – The Azure Cloud Shell at the command line with AZ SHELL</a:t>
            </a:r>
            <a:r>
              <a:rPr lang="en-AU" dirty="0"/>
              <a:t>, Scott </a:t>
            </a:r>
            <a:r>
              <a:rPr lang="en-AU" dirty="0" err="1"/>
              <a:t>Hanselman’s</a:t>
            </a:r>
            <a:r>
              <a:rPr lang="en-AU" dirty="0"/>
              <a:t> blog</a:t>
            </a:r>
          </a:p>
          <a:p>
            <a:r>
              <a:rPr lang="en-AU" dirty="0" err="1">
                <a:hlinkClick r:id="rId6"/>
              </a:rPr>
              <a:t>azshell</a:t>
            </a:r>
            <a:r>
              <a:rPr lang="en-AU" dirty="0">
                <a:hlinkClick r:id="rId6"/>
              </a:rPr>
              <a:t> experimental console</a:t>
            </a:r>
            <a:r>
              <a:rPr lang="en-AU" dirty="0"/>
              <a:t>, GitHub repo</a:t>
            </a:r>
          </a:p>
          <a:p>
            <a:endParaRPr lang="en-AU" dirty="0"/>
          </a:p>
        </p:txBody>
      </p:sp>
    </p:spTree>
    <p:extLst>
      <p:ext uri="{BB962C8B-B14F-4D97-AF65-F5344CB8AC3E}">
        <p14:creationId xmlns:p14="http://schemas.microsoft.com/office/powerpoint/2010/main" val="30847224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A1572DE8-F6BA-4BA1-ACD9-FF7D58767642}"/>
              </a:ext>
            </a:extLst>
          </p:cNvPr>
          <p:cNvSpPr>
            <a:spLocks noGrp="1"/>
          </p:cNvSpPr>
          <p:nvPr>
            <p:ph type="subTitle" idx="1"/>
          </p:nvPr>
        </p:nvSpPr>
        <p:spPr>
          <a:xfrm>
            <a:off x="1524000" y="3602038"/>
            <a:ext cx="9144000" cy="1655762"/>
          </a:xfrm>
        </p:spPr>
        <p:txBody>
          <a:bodyPr/>
          <a:lstStyle/>
          <a:p>
            <a:endParaRPr lang="en-US"/>
          </a:p>
        </p:txBody>
      </p:sp>
      <p:sp>
        <p:nvSpPr>
          <p:cNvPr id="3" name="Content Placeholder 2">
            <a:extLst>
              <a:ext uri="{FF2B5EF4-FFF2-40B4-BE49-F238E27FC236}">
                <a16:creationId xmlns:a16="http://schemas.microsoft.com/office/drawing/2014/main" id="{794DCAC7-DED7-44BF-B3E4-6DE954B6D638}"/>
              </a:ext>
            </a:extLst>
          </p:cNvPr>
          <p:cNvSpPr>
            <a:spLocks noGrp="1"/>
          </p:cNvSpPr>
          <p:nvPr>
            <p:ph type="ctrTitle"/>
          </p:nvPr>
        </p:nvSpPr>
        <p:spPr>
          <a:xfrm>
            <a:off x="1524000" y="1122363"/>
            <a:ext cx="9144000" cy="2387600"/>
          </a:xfrm>
          <a:prstGeom prst="rect">
            <a:avLst/>
          </a:prstGeom>
        </p:spPr>
        <p:txBody>
          <a:bodyPr wrap="square" anchor="b">
            <a:normAutofit fontScale="90000"/>
          </a:bodyPr>
          <a:lstStyle/>
          <a:p>
            <a:pPr>
              <a:lnSpc>
                <a:spcPct val="90000"/>
              </a:lnSpc>
            </a:pPr>
            <a:r>
              <a:rPr lang="en-AU" sz="3800" dirty="0"/>
              <a:t>And finally…</a:t>
            </a:r>
            <a:br>
              <a:rPr lang="en-AU" sz="3800" dirty="0"/>
            </a:br>
            <a:br>
              <a:rPr lang="en-AU" sz="3800" dirty="0"/>
            </a:br>
            <a:r>
              <a:rPr lang="en-AU" sz="3800" dirty="0"/>
              <a:t> </a:t>
            </a:r>
            <a:r>
              <a:rPr lang="en-AU" sz="3800" dirty="0">
                <a:hlinkClick r:id="rId2"/>
              </a:rPr>
              <a:t>https://news.microsoft.com/wp-content/uploads/prod/sites/558/2019/05/FINAL-Book-of-News-Build-2019.pdf</a:t>
            </a:r>
            <a:endParaRPr lang="en-AU" sz="3800" dirty="0"/>
          </a:p>
        </p:txBody>
      </p:sp>
    </p:spTree>
    <p:extLst>
      <p:ext uri="{BB962C8B-B14F-4D97-AF65-F5344CB8AC3E}">
        <p14:creationId xmlns:p14="http://schemas.microsoft.com/office/powerpoint/2010/main" val="2384273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A8D4E7-3376-454D-94D2-2DD4A20DB2FC}"/>
              </a:ext>
            </a:extLst>
          </p:cNvPr>
          <p:cNvPicPr>
            <a:picLocks noChangeAspect="1"/>
          </p:cNvPicPr>
          <p:nvPr/>
        </p:nvPicPr>
        <p:blipFill>
          <a:blip r:embed="rId2"/>
          <a:stretch>
            <a:fillRect/>
          </a:stretch>
        </p:blipFill>
        <p:spPr>
          <a:xfrm>
            <a:off x="5334000" y="1140143"/>
            <a:ext cx="6858000" cy="4577714"/>
          </a:xfrm>
          <a:prstGeom prst="rect">
            <a:avLst/>
          </a:prstGeom>
          <a:noFill/>
        </p:spPr>
      </p:pic>
      <p:sp>
        <p:nvSpPr>
          <p:cNvPr id="2" name="Title 1">
            <a:extLst>
              <a:ext uri="{FF2B5EF4-FFF2-40B4-BE49-F238E27FC236}">
                <a16:creationId xmlns:a16="http://schemas.microsoft.com/office/drawing/2014/main" id="{CB7CE5C6-36F3-4B1A-B932-0E44376B4BCD}"/>
              </a:ext>
            </a:extLst>
          </p:cNvPr>
          <p:cNvSpPr>
            <a:spLocks noGrp="1"/>
          </p:cNvSpPr>
          <p:nvPr>
            <p:ph type="title"/>
          </p:nvPr>
        </p:nvSpPr>
        <p:spPr>
          <a:xfrm>
            <a:off x="588263" y="585788"/>
            <a:ext cx="4158362" cy="2538411"/>
          </a:xfrm>
          <a:prstGeom prst="rect">
            <a:avLst/>
          </a:prstGeom>
        </p:spPr>
        <p:txBody>
          <a:bodyPr vert="horz" wrap="square" lIns="91440" tIns="45720" rIns="91440" bIns="45720" rtlCol="0" anchor="b">
            <a:normAutofit/>
          </a:bodyPr>
          <a:lstStyle/>
          <a:p>
            <a:r>
              <a:rPr lang="en-US" kern="1200"/>
              <a:t>Build 2019</a:t>
            </a:r>
          </a:p>
        </p:txBody>
      </p:sp>
      <p:sp>
        <p:nvSpPr>
          <p:cNvPr id="3" name="Content Placeholder 2">
            <a:extLst>
              <a:ext uri="{FF2B5EF4-FFF2-40B4-BE49-F238E27FC236}">
                <a16:creationId xmlns:a16="http://schemas.microsoft.com/office/drawing/2014/main" id="{BB2BF481-5CDC-4DD6-B82C-F8343DF5BC1D}"/>
              </a:ext>
            </a:extLst>
          </p:cNvPr>
          <p:cNvSpPr>
            <a:spLocks noGrp="1"/>
          </p:cNvSpPr>
          <p:nvPr>
            <p:ph type="body" sz="quarter" idx="10"/>
          </p:nvPr>
        </p:nvSpPr>
        <p:spPr>
          <a:xfrm>
            <a:off x="584200" y="3535540"/>
            <a:ext cx="4162425" cy="2733497"/>
          </a:xfrm>
          <a:prstGeom prst="rect">
            <a:avLst/>
          </a:prstGeom>
        </p:spPr>
        <p:txBody>
          <a:bodyPr vert="horz" wrap="square" lIns="91440" tIns="45720" rIns="91440" bIns="45720" rtlCol="0">
            <a:normAutofit/>
          </a:bodyPr>
          <a:lstStyle/>
          <a:p>
            <a:pPr marL="0" indent="0">
              <a:buNone/>
            </a:pPr>
            <a:r>
              <a:rPr lang="en-US" kern="1200">
                <a:hlinkClick r:id="rId3"/>
              </a:rPr>
              <a:t>https://mybuild.techcommunity.microsoft.com/sessions</a:t>
            </a:r>
            <a:endParaRPr lang="en-US" kern="1200"/>
          </a:p>
        </p:txBody>
      </p:sp>
    </p:spTree>
    <p:extLst>
      <p:ext uri="{BB962C8B-B14F-4D97-AF65-F5344CB8AC3E}">
        <p14:creationId xmlns:p14="http://schemas.microsoft.com/office/powerpoint/2010/main" val="143908548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Picture Placeholder 2">
            <a:extLst>
              <a:ext uri="{FF2B5EF4-FFF2-40B4-BE49-F238E27FC236}">
                <a16:creationId xmlns:a16="http://schemas.microsoft.com/office/drawing/2014/main" id="{E3885C2A-5317-4EEF-A546-605CAE239680}"/>
              </a:ext>
            </a:extLst>
          </p:cNvPr>
          <p:cNvSpPr>
            <a:spLocks noGrp="1"/>
          </p:cNvSpPr>
          <p:nvPr>
            <p:ph type="pic" sz="quarter" idx="11"/>
          </p:nvPr>
        </p:nvSpPr>
        <p:spPr>
          <a:xfrm>
            <a:off x="5334000" y="0"/>
            <a:ext cx="6858000" cy="6858000"/>
          </a:xfrm>
        </p:spPr>
      </p:sp>
      <p:sp>
        <p:nvSpPr>
          <p:cNvPr id="6" name="Text Placeholder 5">
            <a:extLst>
              <a:ext uri="{FF2B5EF4-FFF2-40B4-BE49-F238E27FC236}">
                <a16:creationId xmlns:a16="http://schemas.microsoft.com/office/drawing/2014/main" id="{D751D29D-437E-429D-885F-2EA98F179AE7}"/>
              </a:ext>
            </a:extLst>
          </p:cNvPr>
          <p:cNvSpPr>
            <a:spLocks noGrp="1"/>
          </p:cNvSpPr>
          <p:nvPr>
            <p:ph type="title"/>
          </p:nvPr>
        </p:nvSpPr>
        <p:spPr>
          <a:xfrm>
            <a:off x="588263" y="585788"/>
            <a:ext cx="4159950" cy="5683250"/>
          </a:xfrm>
          <a:prstGeom prst="rect">
            <a:avLst/>
          </a:prstGeom>
        </p:spPr>
        <p:txBody>
          <a:bodyPr wrap="square" anchor="ctr">
            <a:normAutofit/>
          </a:bodyPr>
          <a:lstStyle/>
          <a:p>
            <a:r>
              <a:rPr lang="en-AU" dirty="0"/>
              <a:t>Azure</a:t>
            </a:r>
          </a:p>
          <a:p>
            <a:r>
              <a:rPr lang="en-AU" dirty="0"/>
              <a:t>.NET</a:t>
            </a:r>
          </a:p>
          <a:p>
            <a:r>
              <a:rPr lang="en-AU" dirty="0"/>
              <a:t>Microsoft 365</a:t>
            </a:r>
          </a:p>
          <a:p>
            <a:r>
              <a:rPr lang="en-AU" dirty="0"/>
              <a:t>Windows Terminal</a:t>
            </a:r>
          </a:p>
        </p:txBody>
      </p:sp>
    </p:spTree>
    <p:extLst>
      <p:ext uri="{BB962C8B-B14F-4D97-AF65-F5344CB8AC3E}">
        <p14:creationId xmlns:p14="http://schemas.microsoft.com/office/powerpoint/2010/main" val="345939348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62E3C-3B20-476F-BA73-154FF473BFB6}"/>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Knowledge Mining</a:t>
            </a:r>
          </a:p>
        </p:txBody>
      </p:sp>
      <p:sp>
        <p:nvSpPr>
          <p:cNvPr id="4" name="Rectangle 1">
            <a:extLst>
              <a:ext uri="{FF2B5EF4-FFF2-40B4-BE49-F238E27FC236}">
                <a16:creationId xmlns:a16="http://schemas.microsoft.com/office/drawing/2014/main" id="{EA8545E8-79CA-49FE-9D77-77C131148601}"/>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800" dirty="0"/>
              <a:t>While organizations have seemingly unlimited access to information that can range from PDFs to media files, there are still significant challenges in making that information usable and meaningful. With knowledge mining, you can leverage industry leading AI capabilities to easily unlock latent insights from all your content.</a:t>
            </a:r>
          </a:p>
          <a:p>
            <a:pPr lvl="0">
              <a:lnSpc>
                <a:spcPct val="90000"/>
              </a:lnSpc>
            </a:pPr>
            <a:r>
              <a:rPr lang="en-AU" altLang="en-US" sz="1800" dirty="0">
                <a:hlinkClick r:id="rId2"/>
              </a:rPr>
              <a:t>The cognitive search capability of Azure Search</a:t>
            </a:r>
            <a:r>
              <a:rPr lang="en-AU" altLang="en-US" sz="1800" dirty="0"/>
              <a:t>, is now generally available and up to 30 times faster than before. Azure Search is the only offering in the market with a single mechanism to apply AI enrichments to content. Using Cognitive Search and its built-in AI capabilities, customers can discover patterns and relationships in their content, understand sentiment, extract key phrases and more, all without any data science expertise.</a:t>
            </a:r>
          </a:p>
          <a:p>
            <a:pPr lvl="0">
              <a:lnSpc>
                <a:spcPct val="90000"/>
              </a:lnSpc>
            </a:pPr>
            <a:r>
              <a:rPr lang="en-AU" sz="1800" dirty="0">
                <a:hlinkClick r:id="rId3"/>
              </a:rPr>
              <a:t>https://azure.microsoft.com/en-us/blog/making-ai-real-for-every-developer-and-every-organization/</a:t>
            </a:r>
            <a:endParaRPr lang="en-AU" sz="1800" dirty="0"/>
          </a:p>
        </p:txBody>
      </p:sp>
    </p:spTree>
    <p:extLst>
      <p:ext uri="{BB962C8B-B14F-4D97-AF65-F5344CB8AC3E}">
        <p14:creationId xmlns:p14="http://schemas.microsoft.com/office/powerpoint/2010/main" val="263760264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2" name="Picture 2" descr="jfk-cognitive-search.jpg">
            <a:extLst>
              <a:ext uri="{FF2B5EF4-FFF2-40B4-BE49-F238E27FC236}">
                <a16:creationId xmlns:a16="http://schemas.microsoft.com/office/drawing/2014/main" id="{64AACB80-8F94-4CD7-8368-05B4228CB1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475" b="20695"/>
          <a:stretch/>
        </p:blipFill>
        <p:spPr bwMode="auto">
          <a:xfrm>
            <a:off x="20" y="10"/>
            <a:ext cx="12191980" cy="4571990"/>
          </a:xfrm>
          <a:prstGeom prst="rect">
            <a:avLst/>
          </a:prstGeom>
          <a:solidFill>
            <a:srgbClr val="FFFFFF"/>
          </a:solidFill>
        </p:spPr>
      </p:pic>
      <p:sp>
        <p:nvSpPr>
          <p:cNvPr id="71" name="Title 1">
            <a:extLst>
              <a:ext uri="{FF2B5EF4-FFF2-40B4-BE49-F238E27FC236}">
                <a16:creationId xmlns:a16="http://schemas.microsoft.com/office/drawing/2014/main" id="{9771F1B5-4838-437D-9714-40B2D22519A4}"/>
              </a:ext>
            </a:extLst>
          </p:cNvPr>
          <p:cNvSpPr>
            <a:spLocks noGrp="1"/>
          </p:cNvSpPr>
          <p:nvPr>
            <p:ph type="title"/>
          </p:nvPr>
        </p:nvSpPr>
        <p:spPr>
          <a:xfrm>
            <a:off x="588263" y="5436128"/>
            <a:ext cx="11018520" cy="553998"/>
          </a:xfrm>
        </p:spPr>
        <p:txBody>
          <a:bodyPr/>
          <a:lstStyle/>
          <a:p>
            <a:r>
              <a:rPr lang="en-US" dirty="0"/>
              <a:t>Azure Search Reference Implementation: JFK Files</a:t>
            </a:r>
          </a:p>
        </p:txBody>
      </p:sp>
      <p:sp>
        <p:nvSpPr>
          <p:cNvPr id="4" name="Rectangle 3">
            <a:extLst>
              <a:ext uri="{FF2B5EF4-FFF2-40B4-BE49-F238E27FC236}">
                <a16:creationId xmlns:a16="http://schemas.microsoft.com/office/drawing/2014/main" id="{6D2ED1AE-7BC3-4FE2-ADEC-DE3B573925AA}"/>
              </a:ext>
            </a:extLst>
          </p:cNvPr>
          <p:cNvSpPr/>
          <p:nvPr/>
        </p:nvSpPr>
        <p:spPr>
          <a:xfrm>
            <a:off x="1312506" y="6102092"/>
            <a:ext cx="6096000" cy="535531"/>
          </a:xfrm>
          <a:prstGeom prst="rect">
            <a:avLst/>
          </a:prstGeom>
        </p:spPr>
        <p:txBody>
          <a:bodyPr>
            <a:spAutoFit/>
          </a:bodyPr>
          <a:lstStyle/>
          <a:p>
            <a:pPr lvl="0">
              <a:lnSpc>
                <a:spcPct val="90000"/>
              </a:lnSpc>
            </a:pPr>
            <a:r>
              <a:rPr lang="en-AU" sz="1600" dirty="0">
                <a:hlinkClick r:id="rId3"/>
              </a:rPr>
              <a:t>https://jfk-demo.azurewebsites.net/#/</a:t>
            </a:r>
            <a:endParaRPr lang="en-AU" sz="1600" dirty="0"/>
          </a:p>
          <a:p>
            <a:pPr lvl="0">
              <a:lnSpc>
                <a:spcPct val="90000"/>
              </a:lnSpc>
            </a:pPr>
            <a:r>
              <a:rPr lang="en-AU" sz="1600" dirty="0">
                <a:hlinkClick r:id="rId4"/>
              </a:rPr>
              <a:t>https://github.com/Microsoft/AzureSearch_JFK_Files</a:t>
            </a:r>
            <a:endParaRPr lang="en-AU" altLang="en-US" sz="1600" dirty="0"/>
          </a:p>
        </p:txBody>
      </p:sp>
    </p:spTree>
    <p:extLst>
      <p:ext uri="{BB962C8B-B14F-4D97-AF65-F5344CB8AC3E}">
        <p14:creationId xmlns:p14="http://schemas.microsoft.com/office/powerpoint/2010/main" val="2427167739"/>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1C617063-D265-423C-AABB-F956EB45531A}"/>
              </a:ext>
            </a:extLst>
          </p:cNvPr>
          <p:cNvSpPr>
            <a:spLocks noGrp="1" noChangeArrowheads="1"/>
          </p:cNvSpPr>
          <p:nvPr>
            <p:ph type="title"/>
          </p:nvPr>
        </p:nvSpPr>
        <p:spPr>
          <a:xfrm>
            <a:off x="588263" y="585788"/>
            <a:ext cx="3183637" cy="5683250"/>
          </a:xfrm>
          <a:prstGeom prst="rect">
            <a:avLst/>
          </a:prstGeom>
        </p:spPr>
        <p:txBody>
          <a:bodyPr wrap="square" anchor="ctr">
            <a:normAutofit/>
          </a:bodyPr>
          <a:lstStyle/>
          <a:p>
            <a:pPr lvl="0"/>
            <a:r>
              <a:rPr lang="en-AU" altLang="en-US"/>
              <a:t>AI Powered Apps and Agents</a:t>
            </a:r>
          </a:p>
        </p:txBody>
      </p:sp>
      <p:sp>
        <p:nvSpPr>
          <p:cNvPr id="6" name="Rectangle 2">
            <a:extLst>
              <a:ext uri="{FF2B5EF4-FFF2-40B4-BE49-F238E27FC236}">
                <a16:creationId xmlns:a16="http://schemas.microsoft.com/office/drawing/2014/main" id="{D88F20B5-B47F-4083-A94D-DEF3AF8ECB34}"/>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marL="0" lvl="0" indent="0">
              <a:lnSpc>
                <a:spcPct val="90000"/>
              </a:lnSpc>
              <a:buNone/>
            </a:pPr>
            <a:r>
              <a:rPr lang="en-AU" altLang="en-US" sz="1500">
                <a:hlinkClick r:id="rId2"/>
              </a:rPr>
              <a:t>Azure Cognitive Services</a:t>
            </a:r>
            <a:r>
              <a:rPr lang="en-AU" altLang="en-US" sz="1500"/>
              <a:t> continues to be the most comprehensive portfolio in the market for developers who want to embed the ability to see, hear, respond, translate, reason and more into their apps. Today we’re making it even easier for developers to embed AI into their applications.</a:t>
            </a:r>
          </a:p>
          <a:p>
            <a:pPr lvl="0">
              <a:lnSpc>
                <a:spcPct val="90000"/>
              </a:lnSpc>
            </a:pPr>
            <a:r>
              <a:rPr lang="en-AU" altLang="en-US" sz="1500"/>
              <a:t>Introduction of new </a:t>
            </a:r>
            <a:r>
              <a:rPr lang="en-AU" altLang="en-US" sz="1500">
                <a:hlinkClick r:id="rId3"/>
              </a:rPr>
              <a:t>Decision category</a:t>
            </a:r>
            <a:r>
              <a:rPr lang="en-AU" altLang="en-US" sz="1500"/>
              <a:t> for Cognitive Services. Services in this category provide users recommendations to enable informed and efficient decision-making. Services such as Content Moderator, the recently announced Anomaly Detector and the preview of a new service called Personalizer are part of this new category. </a:t>
            </a:r>
            <a:r>
              <a:rPr lang="en-AU" altLang="en-US" sz="1500">
                <a:hlinkClick r:id="rId4"/>
              </a:rPr>
              <a:t>Personalizer</a:t>
            </a:r>
            <a:r>
              <a:rPr lang="en-AU" altLang="en-US" sz="1500"/>
              <a:t> is built on reinforcement-learning and prioritizes relevant content and experiences for each user.</a:t>
            </a:r>
          </a:p>
          <a:p>
            <a:pPr lvl="0">
              <a:lnSpc>
                <a:spcPct val="90000"/>
              </a:lnSpc>
            </a:pPr>
            <a:r>
              <a:rPr lang="en-AU" altLang="en-US" sz="1500"/>
              <a:t>In Vision, we are announcing the preview of two new services. </a:t>
            </a:r>
            <a:r>
              <a:rPr lang="en-AU" altLang="en-US" sz="1500">
                <a:hlinkClick r:id="rId5"/>
              </a:rPr>
              <a:t>Ink Recognizer</a:t>
            </a:r>
            <a:r>
              <a:rPr lang="en-AU" altLang="en-US" sz="1500"/>
              <a:t> enables developers to combine the benefits of physical pen and paper with the best of the digital by embedding digital ink recognition capabilities into apps. </a:t>
            </a:r>
            <a:r>
              <a:rPr lang="en-AU" altLang="en-US" sz="1500">
                <a:hlinkClick r:id="rId6"/>
              </a:rPr>
              <a:t>Form Recognizer</a:t>
            </a:r>
            <a:r>
              <a:rPr lang="en-AU" altLang="en-US" sz="1500"/>
              <a:t> automates data entry by extracting text, key-value pairs and tables from documents.  </a:t>
            </a:r>
          </a:p>
          <a:p>
            <a:pPr lvl="0">
              <a:lnSpc>
                <a:spcPct val="90000"/>
              </a:lnSpc>
            </a:pPr>
            <a:r>
              <a:rPr lang="en-AU" altLang="en-US" sz="1500"/>
              <a:t>In Speech, we are announcing preview of new advanced speech-to-text capability called </a:t>
            </a:r>
            <a:r>
              <a:rPr lang="en-AU" altLang="en-US" sz="1500">
                <a:hlinkClick r:id="rId7"/>
              </a:rPr>
              <a:t>conversation transcription</a:t>
            </a:r>
            <a:r>
              <a:rPr lang="en-AU" altLang="en-US" sz="1500"/>
              <a:t> that </a:t>
            </a:r>
            <a:r>
              <a:rPr lang="en-AU" altLang="en-US" sz="1500" err="1"/>
              <a:t>catalyzes</a:t>
            </a:r>
            <a:r>
              <a:rPr lang="en-AU" altLang="en-US" sz="1500"/>
              <a:t> meeting efficiency by transcribing conversations in real-time so participants can fully engage in the discussion, know who said what when, and quickly follow up on next steps.</a:t>
            </a:r>
          </a:p>
          <a:p>
            <a:pPr lvl="0">
              <a:lnSpc>
                <a:spcPct val="90000"/>
              </a:lnSpc>
            </a:pPr>
            <a:r>
              <a:rPr lang="en-AU" sz="1500">
                <a:hlinkClick r:id="rId8"/>
              </a:rPr>
              <a:t>https://azure.microsoft.com/en-us/blog/making-ai-real-for-every-developer-and-every-organization/</a:t>
            </a:r>
            <a:endParaRPr lang="en-AU" altLang="en-US" sz="1500"/>
          </a:p>
          <a:p>
            <a:pPr lvl="0">
              <a:lnSpc>
                <a:spcPct val="90000"/>
              </a:lnSpc>
            </a:pPr>
            <a:endParaRPr lang="en-AU" altLang="en-US" sz="1500"/>
          </a:p>
        </p:txBody>
      </p:sp>
    </p:spTree>
    <p:extLst>
      <p:ext uri="{BB962C8B-B14F-4D97-AF65-F5344CB8AC3E}">
        <p14:creationId xmlns:p14="http://schemas.microsoft.com/office/powerpoint/2010/main" val="305639283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2D4E6-46DE-4250-8A50-93A62B1E16F1}"/>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altLang="en-US"/>
              <a:t>Azure AI: Azure Machine</a:t>
            </a:r>
            <a:endParaRPr lang="en-AU" dirty="0"/>
          </a:p>
        </p:txBody>
      </p:sp>
      <p:sp>
        <p:nvSpPr>
          <p:cNvPr id="4" name="Rectangle 1">
            <a:extLst>
              <a:ext uri="{FF2B5EF4-FFF2-40B4-BE49-F238E27FC236}">
                <a16:creationId xmlns:a16="http://schemas.microsoft.com/office/drawing/2014/main" id="{7CA86F76-5FB5-49F0-915B-0FAD358B06E6}"/>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r>
              <a:rPr lang="en-AU" altLang="en-US" sz="2000" dirty="0"/>
              <a:t>New </a:t>
            </a:r>
            <a:r>
              <a:rPr lang="en-AU" altLang="en-US" sz="2000" dirty="0">
                <a:hlinkClick r:id="rId2"/>
              </a:rPr>
              <a:t>Azure Machine Learning service</a:t>
            </a:r>
            <a:r>
              <a:rPr lang="en-AU" altLang="en-US" sz="2000" dirty="0"/>
              <a:t> capabilities that will enable developers, data scientist and DevOps professional across all skill levels to be even more productive, operationalize models at scale and innovate faster using an open platform. </a:t>
            </a:r>
          </a:p>
          <a:p>
            <a:pPr lvl="1">
              <a:lnSpc>
                <a:spcPct val="90000"/>
              </a:lnSpc>
            </a:pPr>
            <a:r>
              <a:rPr lang="en-AU" altLang="en-US" dirty="0"/>
              <a:t>Simplifying machine learning for all skill levels: Preview of new automated machine learning UX, drag and drop machine learning and integrated notebooks for code first experience.</a:t>
            </a:r>
          </a:p>
          <a:p>
            <a:pPr lvl="1">
              <a:lnSpc>
                <a:spcPct val="90000"/>
              </a:lnSpc>
            </a:pPr>
            <a:r>
              <a:rPr lang="en-AU" altLang="en-US" dirty="0"/>
              <a:t>Built for enterprises: New </a:t>
            </a:r>
            <a:r>
              <a:rPr lang="en-AU" altLang="en-US" dirty="0" err="1"/>
              <a:t>MLOps</a:t>
            </a:r>
            <a:r>
              <a:rPr lang="en-AU" altLang="en-US" dirty="0"/>
              <a:t> capabilities to simplify end-to-end lifecycle from data preparation to deployment and monitoring with Azure DevOps integration. </a:t>
            </a:r>
          </a:p>
          <a:p>
            <a:pPr lvl="1">
              <a:lnSpc>
                <a:spcPct val="90000"/>
              </a:lnSpc>
            </a:pPr>
            <a:r>
              <a:rPr lang="en-AU" altLang="en-US" dirty="0"/>
              <a:t>Open &amp; Interoperable: Native integration with </a:t>
            </a:r>
            <a:r>
              <a:rPr lang="en-AU" altLang="en-US" dirty="0" err="1"/>
              <a:t>MLFlow</a:t>
            </a:r>
            <a:r>
              <a:rPr lang="en-AU" altLang="en-US" dirty="0"/>
              <a:t>. ONNX Runtime integration with leading hardware accelerators (details below). </a:t>
            </a:r>
          </a:p>
          <a:p>
            <a:pPr lvl="0">
              <a:lnSpc>
                <a:spcPct val="90000"/>
              </a:lnSpc>
            </a:pPr>
            <a:r>
              <a:rPr lang="en-AU" sz="2000" dirty="0">
                <a:hlinkClick r:id="rId3"/>
              </a:rPr>
              <a:t>https://azure.microsoft.com/en-us/blog/making-ai-real-for-every-developer-and-every-organization/</a:t>
            </a:r>
            <a:endParaRPr lang="en-AU" altLang="en-US" sz="2000" dirty="0"/>
          </a:p>
        </p:txBody>
      </p:sp>
    </p:spTree>
    <p:extLst>
      <p:ext uri="{BB962C8B-B14F-4D97-AF65-F5344CB8AC3E}">
        <p14:creationId xmlns:p14="http://schemas.microsoft.com/office/powerpoint/2010/main" val="28357377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32B9E-CA93-4BEF-9E4A-F14F3C09E570}"/>
              </a:ext>
            </a:extLst>
          </p:cNvPr>
          <p:cNvSpPr>
            <a:spLocks noGrp="1"/>
          </p:cNvSpPr>
          <p:nvPr>
            <p:ph type="title"/>
          </p:nvPr>
        </p:nvSpPr>
        <p:spPr>
          <a:xfrm>
            <a:off x="588263" y="585788"/>
            <a:ext cx="3183637" cy="5683250"/>
          </a:xfrm>
          <a:prstGeom prst="rect">
            <a:avLst/>
          </a:prstGeom>
        </p:spPr>
        <p:txBody>
          <a:bodyPr wrap="square" anchor="ctr">
            <a:normAutofit/>
          </a:bodyPr>
          <a:lstStyle/>
          <a:p>
            <a:r>
              <a:rPr lang="en-AU" dirty="0"/>
              <a:t>Azure Blockchain Service</a:t>
            </a:r>
          </a:p>
        </p:txBody>
      </p:sp>
      <p:sp>
        <p:nvSpPr>
          <p:cNvPr id="4" name="Rectangle 1">
            <a:extLst>
              <a:ext uri="{FF2B5EF4-FFF2-40B4-BE49-F238E27FC236}">
                <a16:creationId xmlns:a16="http://schemas.microsoft.com/office/drawing/2014/main" id="{1C3BC436-C1D8-4C65-8D70-C0E4C7C23E55}"/>
              </a:ext>
            </a:extLst>
          </p:cNvPr>
          <p:cNvSpPr>
            <a:spLocks noGrp="1" noChangeArrowheads="1"/>
          </p:cNvSpPr>
          <p:nvPr>
            <p:ph type="body" sz="quarter" idx="10"/>
          </p:nvPr>
        </p:nvSpPr>
        <p:spPr>
          <a:xfrm>
            <a:off x="4938315" y="585788"/>
            <a:ext cx="6669658" cy="5683250"/>
          </a:xfrm>
          <a:prstGeom prst="rect">
            <a:avLst/>
          </a:prstGeom>
        </p:spPr>
        <p:txBody>
          <a:bodyPr wrap="square" anchor="ctr">
            <a:normAutofit/>
          </a:bodyPr>
          <a:lstStyle/>
          <a:p>
            <a:pPr lvl="0">
              <a:lnSpc>
                <a:spcPct val="90000"/>
              </a:lnSpc>
            </a:pPr>
            <a:endParaRPr lang="en-AU" altLang="en-US" sz="1300"/>
          </a:p>
          <a:p>
            <a:pPr lvl="0">
              <a:lnSpc>
                <a:spcPct val="90000"/>
              </a:lnSpc>
            </a:pPr>
            <a:r>
              <a:rPr lang="en-AU" altLang="en-US" sz="1300"/>
              <a:t>Today, we are excited to announce the public preview of </a:t>
            </a:r>
            <a:r>
              <a:rPr lang="en-AU" altLang="en-US" sz="1300">
                <a:hlinkClick r:id="rId2"/>
              </a:rPr>
              <a:t>Azure Blockchain Service</a:t>
            </a:r>
            <a:r>
              <a:rPr lang="en-AU" altLang="en-US" sz="1300"/>
              <a:t>, a fully-managed blockchain service, which simplifies the formation, management, and governance of consortium blockchain networks so businesses can focus on workflow logic and application development. With a few simple clicks, users can create and deploy a permissioned blockchain network and manage consortium policies using an intuitive interface in the Azure Portal. </a:t>
            </a:r>
          </a:p>
          <a:p>
            <a:pPr lvl="0">
              <a:lnSpc>
                <a:spcPct val="90000"/>
              </a:lnSpc>
            </a:pPr>
            <a:r>
              <a:rPr lang="en-AU" altLang="en-US" sz="1300"/>
              <a:t>This week, we’re also thrilled to </a:t>
            </a:r>
            <a:r>
              <a:rPr lang="en-AU" altLang="en-US" sz="1300">
                <a:hlinkClick r:id="rId3"/>
              </a:rPr>
              <a:t>announce a partnership with J.P. Morgan</a:t>
            </a:r>
            <a:r>
              <a:rPr lang="en-AU" altLang="en-US" sz="1300"/>
              <a:t> to make Quorum the first ledger available in Azure Blockchain Service.  Quorum is built on the popular Ethereum protocol, which has world’s largest blockchain developer community. Quorum therefore integrates with a rich set of open source tools while also supporting confidential transactions, something our enterprise customers require. With Azure Blockchain Service, Quorum customers like Starbucks, LVMH and our own Xbox Finance team can now quickly expand their networks with lower costs, shifting their focus from infrastructure to application and business process.</a:t>
            </a:r>
          </a:p>
          <a:p>
            <a:pPr lvl="0">
              <a:lnSpc>
                <a:spcPct val="90000"/>
              </a:lnSpc>
            </a:pPr>
            <a:r>
              <a:rPr lang="en-AU" altLang="en-US" sz="1300"/>
              <a:t>Azure Blockchain Service is just the beginning though. In the past, codifying your logic using smart contracts has been a </a:t>
            </a:r>
            <a:r>
              <a:rPr lang="en-AU" altLang="en-US" sz="1300" err="1"/>
              <a:t>labor-intensive</a:t>
            </a:r>
            <a:r>
              <a:rPr lang="en-AU" altLang="en-US" sz="1300"/>
              <a:t> process. Today we are releasing an </a:t>
            </a:r>
            <a:r>
              <a:rPr lang="en-AU" altLang="en-US" sz="1300">
                <a:hlinkClick r:id="rId4"/>
              </a:rPr>
              <a:t>extension for VS Code</a:t>
            </a:r>
            <a:r>
              <a:rPr lang="en-AU" altLang="en-US" sz="1300"/>
              <a:t> so that you can create and compile Ethereum smart contracts, deploy them to either the public chain or a consortium network in Azure Blockchain Service and manage their code using Azure DevOps, all from within VS Code.</a:t>
            </a:r>
          </a:p>
          <a:p>
            <a:pPr lvl="0">
              <a:lnSpc>
                <a:spcPct val="90000"/>
              </a:lnSpc>
            </a:pPr>
            <a:r>
              <a:rPr lang="en-AU" altLang="en-US" sz="1300"/>
              <a:t>Cloud for all means cloud for all. Instead of building our own ledger, or creating a ledger alternative, we have worked to make </a:t>
            </a:r>
            <a:r>
              <a:rPr lang="en-AU" altLang="en-US" sz="1300">
                <a:hlinkClick r:id="rId5"/>
              </a:rPr>
              <a:t>open source technologies</a:t>
            </a:r>
            <a:r>
              <a:rPr lang="en-AU" altLang="en-US" sz="1300"/>
              <a:t> developers love work better with Azure. All of the tooling released this week allows developers to work against consortium networks in Azure Blockchain Service and with public Ethereum. </a:t>
            </a:r>
          </a:p>
          <a:p>
            <a:pPr lvl="0">
              <a:lnSpc>
                <a:spcPct val="90000"/>
              </a:lnSpc>
            </a:pPr>
            <a:r>
              <a:rPr lang="en-AU" altLang="en-US" sz="1300"/>
              <a:t>Read more: </a:t>
            </a:r>
            <a:r>
              <a:rPr lang="en-AU" sz="1300">
                <a:hlinkClick r:id="rId6"/>
              </a:rPr>
              <a:t>https://azure.microsoft.com/en-us/blog/digitizing-trust-azure-blockchain-service-simplifies-blockchain-development/</a:t>
            </a:r>
            <a:endParaRPr lang="en-AU" altLang="en-US" sz="1300"/>
          </a:p>
        </p:txBody>
      </p:sp>
    </p:spTree>
    <p:extLst>
      <p:ext uri="{BB962C8B-B14F-4D97-AF65-F5344CB8AC3E}">
        <p14:creationId xmlns:p14="http://schemas.microsoft.com/office/powerpoint/2010/main" val="62384632"/>
      </p:ext>
    </p:extLst>
  </p:cSld>
  <p:clrMapOvr>
    <a:masterClrMapping/>
  </p:clrMapOvr>
  <p:transition>
    <p:fade/>
  </p:transition>
</p:sld>
</file>

<file path=ppt/theme/theme1.xml><?xml version="1.0" encoding="utf-8"?>
<a:theme xmlns:a="http://schemas.openxmlformats.org/drawingml/2006/main" name="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C609DCEF-5351-4933-819C-E91E983EBBBF}" vid="{40F6C247-718B-4684-B32E-80A912D783EC}"/>
    </a:ext>
  </a:extLst>
</a:theme>
</file>

<file path=ppt/theme/theme2.xml><?xml version="1.0" encoding="utf-8"?>
<a:theme xmlns:a="http://schemas.openxmlformats.org/drawingml/2006/main" name="9-51056_Build 2019 Breakout_Black Template">
  <a:themeElements>
    <a:clrScheme name="Build Breakout 2019 Dark">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C609DCEF-5351-4933-819C-E91E983EBBBF}" vid="{55901FB6-C40B-436F-8DAB-69AC5FB289A6}"/>
    </a:ext>
  </a:extLst>
</a:theme>
</file>

<file path=docProps/app.xml><?xml version="1.0" encoding="utf-8"?>
<Properties xmlns="http://schemas.openxmlformats.org/officeDocument/2006/extended-properties" xmlns:vt="http://schemas.openxmlformats.org/officeDocument/2006/docPropsVTypes">
  <TotalTime>0</TotalTime>
  <Words>1835</Words>
  <Application>Microsoft Office PowerPoint</Application>
  <PresentationFormat>Widescreen</PresentationFormat>
  <Paragraphs>91</Paragraphs>
  <Slides>21</Slides>
  <Notes>0</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Arial</vt:lpstr>
      <vt:lpstr>Consolas</vt:lpstr>
      <vt:lpstr>Segoe UI</vt:lpstr>
      <vt:lpstr>Segoe UI Semibold</vt:lpstr>
      <vt:lpstr>Wingdings</vt:lpstr>
      <vt:lpstr>9-51056_Build 2019 Breakout_White Template</vt:lpstr>
      <vt:lpstr>9-51056_Build 2019 Breakout_Black Template</vt:lpstr>
      <vt:lpstr>PowerPoint Presentation</vt:lpstr>
      <vt:lpstr>Build 2019 Update</vt:lpstr>
      <vt:lpstr>Build 2019</vt:lpstr>
      <vt:lpstr>Azure .NET Microsoft 365 Windows Terminal</vt:lpstr>
      <vt:lpstr>Knowledge Mining</vt:lpstr>
      <vt:lpstr>Azure Search Reference Implementation: JFK Files</vt:lpstr>
      <vt:lpstr>AI Powered Apps and Agents</vt:lpstr>
      <vt:lpstr>Azure AI: Azure Machine</vt:lpstr>
      <vt:lpstr>Azure Blockchain Service</vt:lpstr>
      <vt:lpstr>Intelligent Edge: When smart computing gets smarter</vt:lpstr>
      <vt:lpstr>Azure Database Hyperscale &amp; Serverless</vt:lpstr>
      <vt:lpstr>Serverless Kubernetes: Simplifying for the Enterprise</vt:lpstr>
      <vt:lpstr>DevOps: Building Better Apps, Faster</vt:lpstr>
      <vt:lpstr>Analytics in Azure</vt:lpstr>
      <vt:lpstr>Power Platform and Azure enable developers to build apps faster than ever before</vt:lpstr>
      <vt:lpstr>.NET 5</vt:lpstr>
      <vt:lpstr>The Microsoft 365 Platform</vt:lpstr>
      <vt:lpstr>Microsoft 365 at Build 2019</vt:lpstr>
      <vt:lpstr>PowerPoint Presentation</vt:lpstr>
      <vt:lpstr>Microsoft Terminal</vt:lpstr>
      <vt:lpstr>And finally…   https://news.microsoft.com/wp-content/uploads/prod/sites/558/2019/05/FINAL-Book-of-News-Build-2019.pdf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2019 Update</dc:title>
  <dc:creator>Nick Ward</dc:creator>
  <cp:lastModifiedBy>Nick Ward</cp:lastModifiedBy>
  <cp:revision>1</cp:revision>
  <dcterms:created xsi:type="dcterms:W3CDTF">2019-05-20T05:31:23Z</dcterms:created>
  <dcterms:modified xsi:type="dcterms:W3CDTF">2019-05-20T07:45:43Z</dcterms:modified>
</cp:coreProperties>
</file>